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f093c8f3cf84fcc" /><Relationship Type="http://schemas.openxmlformats.org/officeDocument/2006/relationships/extended-properties" Target="/docProps/app.xml" Id="Red0e1b16e4bc40f8" /><Relationship Type="http://schemas.openxmlformats.org/officeDocument/2006/relationships/officeDocument" Target="/ppt/presentation.xml" Id="Rf0574eb7695b498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5f045155c2d4d53"/>
  </p:sldMasterIdLst>
  <p:notesMasterIdLst>
    <p:notesMasterId xmlns:r="http://schemas.openxmlformats.org/officeDocument/2006/relationships" r:id="Rda1bcdf59fa44894"/>
  </p:notesMasterIdLst>
  <p:sldIdLst>
    <p:sldId xmlns:r="http://schemas.openxmlformats.org/officeDocument/2006/relationships" id="256" r:id="R67a048cc31e34553"/>
    <p:sldId xmlns:r="http://schemas.openxmlformats.org/officeDocument/2006/relationships" id="257" r:id="R00a8b8c65eb84f58"/>
    <p:sldId xmlns:r="http://schemas.openxmlformats.org/officeDocument/2006/relationships" id="258" r:id="R1a4b75c5089b4e23"/>
    <p:sldId xmlns:r="http://schemas.openxmlformats.org/officeDocument/2006/relationships" id="259" r:id="Rd0a85c57f53442c2"/>
    <p:sldId xmlns:r="http://schemas.openxmlformats.org/officeDocument/2006/relationships" id="260" r:id="R29c63b76e74f4357"/>
    <p:sldId xmlns:r="http://schemas.openxmlformats.org/officeDocument/2006/relationships" id="261" r:id="Rae8396372f614c25"/>
    <p:sldId xmlns:r="http://schemas.openxmlformats.org/officeDocument/2006/relationships" id="262" r:id="R1fe0ed08004745fb"/>
    <p:sldId xmlns:r="http://schemas.openxmlformats.org/officeDocument/2006/relationships" id="263" r:id="R0e575a8d7892442c"/>
    <p:sldId xmlns:r="http://schemas.openxmlformats.org/officeDocument/2006/relationships" id="264" r:id="R16fa410cd79d4010"/>
    <p:sldId xmlns:r="http://schemas.openxmlformats.org/officeDocument/2006/relationships" id="265" r:id="R754b6f3c1cfe4320"/>
    <p:sldId xmlns:r="http://schemas.openxmlformats.org/officeDocument/2006/relationships" id="266" r:id="R87d3ca8e143e45a5"/>
    <p:sldId xmlns:r="http://schemas.openxmlformats.org/officeDocument/2006/relationships" id="267" r:id="Rfad39c5b26bb476b"/>
    <p:sldId xmlns:r="http://schemas.openxmlformats.org/officeDocument/2006/relationships" id="268" r:id="R2b8e998689f0451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f454553e6024280" /><Relationship Type="http://schemas.openxmlformats.org/officeDocument/2006/relationships/slideMaster" Target="/ppt/slideMasters/slideMaster1.xml" Id="Re5f045155c2d4d53" /><Relationship Type="http://schemas.openxmlformats.org/officeDocument/2006/relationships/notesMaster" Target="/ppt/notesMasters/notesMaster1.xml" Id="Rda1bcdf59fa44894" /><Relationship Type="http://schemas.openxmlformats.org/officeDocument/2006/relationships/presProps" Target="/ppt/presProps.xml" Id="Re6c35cc3586a47a7" /><Relationship Type="http://schemas.openxmlformats.org/officeDocument/2006/relationships/tableStyles" Target="/ppt/tableStyles.xml" Id="R9caaa1ff78cc46f6" /><Relationship Type="http://schemas.openxmlformats.org/officeDocument/2006/relationships/slide" Target="/ppt/slides/slide1.xml" Id="R67a048cc31e34553" /><Relationship Type="http://schemas.openxmlformats.org/officeDocument/2006/relationships/slide" Target="/ppt/slides/slide2.xml" Id="R00a8b8c65eb84f58" /><Relationship Type="http://schemas.openxmlformats.org/officeDocument/2006/relationships/slide" Target="/ppt/slides/slide3.xml" Id="R1a4b75c5089b4e23" /><Relationship Type="http://schemas.openxmlformats.org/officeDocument/2006/relationships/slide" Target="/ppt/slides/slide4.xml" Id="Rd0a85c57f53442c2" /><Relationship Type="http://schemas.openxmlformats.org/officeDocument/2006/relationships/slide" Target="/ppt/slides/slide5.xml" Id="R29c63b76e74f4357" /><Relationship Type="http://schemas.openxmlformats.org/officeDocument/2006/relationships/slide" Target="/ppt/slides/slide6.xml" Id="Rae8396372f614c25" /><Relationship Type="http://schemas.openxmlformats.org/officeDocument/2006/relationships/slide" Target="/ppt/slides/slide7.xml" Id="R1fe0ed08004745fb" /><Relationship Type="http://schemas.openxmlformats.org/officeDocument/2006/relationships/slide" Target="/ppt/slides/slide8.xml" Id="R0e575a8d7892442c" /><Relationship Type="http://schemas.openxmlformats.org/officeDocument/2006/relationships/slide" Target="/ppt/slides/slide9.xml" Id="R16fa410cd79d4010" /><Relationship Type="http://schemas.openxmlformats.org/officeDocument/2006/relationships/slide" Target="/ppt/slides/slide10.xml" Id="R754b6f3c1cfe4320" /><Relationship Type="http://schemas.openxmlformats.org/officeDocument/2006/relationships/slide" Target="/ppt/slides/slide11.xml" Id="R87d3ca8e143e45a5" /><Relationship Type="http://schemas.openxmlformats.org/officeDocument/2006/relationships/slide" Target="/ppt/slides/slide12.xml" Id="Rfad39c5b26bb476b" /><Relationship Type="http://schemas.openxmlformats.org/officeDocument/2006/relationships/slide" Target="/ppt/slides/slide13.xml" Id="R2b8e998689f0451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55585532309492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1e93208b1e24150" /><Relationship Type="http://schemas.openxmlformats.org/officeDocument/2006/relationships/notesMaster" Target="/ppt/notesMasters/notesMaster1.xml" Id="Reecc760146d74dc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d600285c1cc4750" /><Relationship Type="http://schemas.openxmlformats.org/officeDocument/2006/relationships/notesMaster" Target="/ppt/notesMasters/notesMaster1.xml" Id="R701baf01f9c544e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9560b81e5c14515" /><Relationship Type="http://schemas.openxmlformats.org/officeDocument/2006/relationships/notesMaster" Target="/ppt/notesMasters/notesMaster1.xml" Id="Rde2156d5bbbc489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a8be83d7a964b4f" /><Relationship Type="http://schemas.openxmlformats.org/officeDocument/2006/relationships/notesMaster" Target="/ppt/notesMasters/notesMaster1.xml" Id="R64211798744e405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daeda6ec980419a" /><Relationship Type="http://schemas.openxmlformats.org/officeDocument/2006/relationships/notesMaster" Target="/ppt/notesMasters/notesMaster1.xml" Id="R09d42870f59e42a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4149451b7c846e8" /><Relationship Type="http://schemas.openxmlformats.org/officeDocument/2006/relationships/notesMaster" Target="/ppt/notesMasters/notesMaster1.xml" Id="R7791b3a4e9974b7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e5cf5c0787b42e9" /><Relationship Type="http://schemas.openxmlformats.org/officeDocument/2006/relationships/notesMaster" Target="/ppt/notesMasters/notesMaster1.xml" Id="R598bd2bc1ab1443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042a609b3a04b30" /><Relationship Type="http://schemas.openxmlformats.org/officeDocument/2006/relationships/notesMaster" Target="/ppt/notesMasters/notesMaster1.xml" Id="Rca35245384ca407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f4c7ba31ad94f09" /><Relationship Type="http://schemas.openxmlformats.org/officeDocument/2006/relationships/notesMaster" Target="/ppt/notesMasters/notesMaster1.xml" Id="Ra39b2419397b40ea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0902241cb814b6a" /><Relationship Type="http://schemas.openxmlformats.org/officeDocument/2006/relationships/notesMaster" Target="/ppt/notesMasters/notesMaster1.xml" Id="R58974cccb7894f6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e9b4b583fe54eeb" /><Relationship Type="http://schemas.openxmlformats.org/officeDocument/2006/relationships/notesMaster" Target="/ppt/notesMasters/notesMaster1.xml" Id="R82f5879fea76422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4b6e76f4d4b4f73" /><Relationship Type="http://schemas.openxmlformats.org/officeDocument/2006/relationships/notesMaster" Target="/ppt/notesMasters/notesMaster1.xml" Id="Rb3cd55e41bd746d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8dc110c222942f5" /><Relationship Type="http://schemas.openxmlformats.org/officeDocument/2006/relationships/notesMaster" Target="/ppt/notesMasters/notesMaster1.xml" Id="R8cadff03eb26477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2bac5609ad34803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3979dd5ff864be2" /><Relationship Type="http://schemas.openxmlformats.org/officeDocument/2006/relationships/slideLayout" Target="/ppt/slideLayouts/slideLayout1.xml" Id="Re4101f47cbd54a10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e4101f47cbd54a10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a517ed7fb347db" /><Relationship Type="http://schemas.openxmlformats.org/officeDocument/2006/relationships/image" Target="/ppt/media/image.bin" Id="Rec89c067a0e248de" /><Relationship Type="http://schemas.openxmlformats.org/officeDocument/2006/relationships/notesSlide" Target="/ppt/notesSlides/notesSlide1.xml" Id="Rbf93372d6e2f44f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14eb204e1b34532" /><Relationship Type="http://schemas.openxmlformats.org/officeDocument/2006/relationships/notesSlide" Target="/ppt/notesSlides/notesSlide2.xml" Id="R72d82bd59d8a49c1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30fb7458c44514" /><Relationship Type="http://schemas.openxmlformats.org/officeDocument/2006/relationships/notesSlide" Target="/ppt/notesSlides/notesSlide3.xml" Id="R0f2b9fc980c5488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452d2465cb44e0" /><Relationship Type="http://schemas.openxmlformats.org/officeDocument/2006/relationships/notesSlide" Target="/ppt/notesSlides/notesSlide4.xml" Id="Rce50eece62b14a0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2d508267f374256" /><Relationship Type="http://schemas.openxmlformats.org/officeDocument/2006/relationships/image" Target="/ppt/media/image2.bin" Id="R35e55679da854c7c" /><Relationship Type="http://schemas.openxmlformats.org/officeDocument/2006/relationships/notesSlide" Target="/ppt/notesSlides/notesSlide5.xml" Id="Rcbeef13e908a454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892baacbef54f3d" /><Relationship Type="http://schemas.openxmlformats.org/officeDocument/2006/relationships/image" Target="/ppt/media/image3.bin" Id="R169533be9b7546b3" /><Relationship Type="http://schemas.openxmlformats.org/officeDocument/2006/relationships/notesSlide" Target="/ppt/notesSlides/notesSlide6.xml" Id="Rffa33f8dfd4648f9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793da9f51342ce" /><Relationship Type="http://schemas.openxmlformats.org/officeDocument/2006/relationships/notesSlide" Target="/ppt/notesSlides/notesSlide7.xml" Id="Rc49b657c7c09432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eb804b35cd49d5" /><Relationship Type="http://schemas.openxmlformats.org/officeDocument/2006/relationships/image" Target="/ppt/media/image4.bin" Id="R4f590e5e0a084a27" /><Relationship Type="http://schemas.openxmlformats.org/officeDocument/2006/relationships/notesSlide" Target="/ppt/notesSlides/notesSlide8.xml" Id="Rb156affcb82444d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061457ac8f04bd2" /><Relationship Type="http://schemas.openxmlformats.org/officeDocument/2006/relationships/notesSlide" Target="/ppt/notesSlides/notesSlide9.xml" Id="R44f2b4452918493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5fe73a911c4586" /><Relationship Type="http://schemas.openxmlformats.org/officeDocument/2006/relationships/notesSlide" Target="/ppt/notesSlides/notesSlide10.xml" Id="R7ead47bebf6e4a3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9592014d8634637" /><Relationship Type="http://schemas.openxmlformats.org/officeDocument/2006/relationships/notesSlide" Target="/ppt/notesSlides/notesSlide11.xml" Id="R1f105c915fe340b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423d83f9b44d1a" /><Relationship Type="http://schemas.openxmlformats.org/officeDocument/2006/relationships/notesSlide" Target="/ppt/notesSlides/notesSlide12.xml" Id="R9d601de9cefa486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b9559a68e041a9" /><Relationship Type="http://schemas.openxmlformats.org/officeDocument/2006/relationships/notesSlide" Target="/ppt/notesSlides/notesSlide13.xml" Id="R8156e55980a6474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1AA5C0B-97DF-4EC5-A856-5B7131D81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B38DBE-1AFF-4D37-B53E-83A5E2D19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FE1500-124F-42D9-AAB0-3C175275F9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B84E42-8DD7-4797-BA5B-D85A29B054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7C74FA-D128-489A-873F-769F38FD4C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IRF6 Actually Do in the Embryo?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E923EF0-7A57-48B7-A20D-E88B10318C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What job do the cells controlled by IRF6 perform, and how does losing that job cause the shelves to fail to fuse?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5B5B5F1-EC4F-422E-B034-6A5FF9D640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The IRF6 network helps oral epithelial cells form periderm, preventing wrong adhesions before correct fusion.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89c067a0e248de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6440709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23721CF-4590-4EE6-A339-38A99C5A7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71816D4-E72E-4471-8DAA-D9EE7A641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2C791F-309E-4C49-BBB6-205E9090F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E44A88-4E06-48E5-82FE-0D1555D522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002D66-FE1A-4820-81F5-711A9A5834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86A73B9-7376-46DC-891E-2F1BA0325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AAD8952-3B87-4348-8FF9-474CA91E6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4088115-4272-4CCB-BE66-243DC725C7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works in a regulatory network, so similar phenotypes can arise when different connected genes fail.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AE80B01-AA6B-4723-A60A-40A886F815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72836070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AC896DE-7E5F-45FC-9372-5CCD941C9F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279425-ABD1-4822-AADB-81C00F7B3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89B8B3-CC4B-4D08-9D9B-6100395FD6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88E975-FB1F-4AC0-A4E4-7DD38C2DF7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9E352D-2E97-4056-BBFB-7E484CA4C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CD214B-BD7D-44F9-83B3-CA11982F25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F4013A2-FF79-4056-84FE-D8CAA128B3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F2EF87C-1A5F-40BC-8F1E-1A7B61F0E1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A7F046A-4211-4704-81EF-04061F44DC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C1B2D19-EB8C-41CC-BCFB-FAA38A7DF4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0AF2E0E-F8F6-43AF-B4EC-245A5D9052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703EAE98-36DD-44D2-939F-205565506D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BAD0543-C8B1-4543-B1B4-25B0C881A7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229347D-234E-4B13-8CBE-EA080575A9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513E4D41-5550-4658-84F3-817E79C812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98646532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9568E75-0BE0-403E-B91E-B96494FEB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E3B74B-2539-49F0-BFA1-A667AA78B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FF6F02-66BB-462B-9E04-0B4C0E04EB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504590-0C47-4CC7-8C20-938219FF7F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06C45A9-4A57-4505-9203-8A2DE176D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99898E-D1F4-45D8-A5EE-872C434A7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IRF6 network helps oral epithelial cells form periderm, preventing wrong adhesions before correct fusion.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20C501-5C02-422A-A440-D8C3D58761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E71B38E-87EF-41C3-B05D-937DE9A11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7D15019-5E34-42FC-A390-7BBC239E5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33CC03F-C68B-425D-9634-32B47A4A80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BD7CA28-2BD2-40BA-A5AE-2FD15A6A28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7B05A6-5675-4333-94EF-CE01168AF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B272CE0-802D-405A-81D5-412B971EFD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FCD6213-70EC-4E47-A512-6F3B149F73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21F78AC-2A66-4BE2-810B-76DFE83F7E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72691070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80967EF-3B92-49D5-AA49-8A731B8B28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380DCD-5E41-4BE2-8C5F-9F9AC925FE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29D29F-6966-4591-B45E-6F660AED3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409B6B-F32C-44DA-B877-B4E0240858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6DFA5A-7229-45C9-A7CE-6C65A63C16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887000-B286-4F66-9603-5CCB37EB6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5e55679da854c7c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07375493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5872233-AED3-4A37-B5D0-B32AF5F4BC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E5151B-4CC3-4A62-AA9C-3F651434F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E3CC723-C556-412C-97D9-6FD526F00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A395F9-46F7-45C1-A3EC-84BBF19F0F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E47664-C62B-4F30-B5DD-FF07119A20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3948B2-A7D5-40D1-88AA-ACC9214BC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Temporary release paper protects adhesive surfaces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9533be9b7546b3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42E60ED-0048-46AE-9D0F-7635586F2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6081647-D2E8-4690-9C91-3DC2156CA4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0AF38BB-CFD2-4457-ACC7-DDB3DCA08A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must the protection exist before contact?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6F93407-E484-4243-8601-ECDC0704C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162165CB-A71C-44AE-B45E-CAE20BBC16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D0824C0-AD8D-4373-A819-926E6202EB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the wrong surfaces stick first?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7E4AD03-D980-44E5-BB2A-1F9E15244B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706BD391-6F12-41B4-9A03-12A7CD7E7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36826B8-AF5D-4073-B410-8A06A714A9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When can the protective layer safely change?</a:t>
            </a:r>
          </a:p>
        </p:txBody>
      </p:sp>
    </p:spTree>
    <p:extLst>
      <p:ext uri="{BB962C8B-B14F-4D97-AF65-F5344CB8AC3E}">
        <p14:creationId xmlns:p14="http://schemas.microsoft.com/office/powerpoint/2010/main" val="196231414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FC4D00B-3EFB-4885-8E30-3EB7491A6C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3C031B-3CE2-4D07-9267-D6E43F0311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C07061-6FE4-41A3-96ED-220407E43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98E4211-C79A-4F1E-84C0-6C2AF3F43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94C07C-DD57-4837-907F-6813D66FB4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1A552F-023A-4350-B183-75BDC992CA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913FCA1-A45A-4237-99FD-00BB52D287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69654FF-4C49-4944-BD0D-B468FD22E2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7711D45-5511-4536-A0BD-DC1ACCC54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Differentiate a temporary protective surface.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DA9FF84-6FAE-48E2-9EFB-0819B9270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DC31E7C-1676-4401-B061-BD4A6DD29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3CDA549-4707-45D2-AF77-F9FAD32774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Prevent wrong adhesion before enabling correct fusion.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28BF865-DF96-432B-96C0-A1376CCFAD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C7098B5-786F-4898-B3C2-562F64A946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BEBDFD9-599D-47E2-8BB3-1BF28DF2CF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cell-autonomous defect can create a tissue-level block.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1522FE29-2B1E-4AF7-9BC2-5081BEE64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Periderm is living tissue controlled by a network, not manufactured paper.</a:t>
            </a:r>
          </a:p>
        </p:txBody>
      </p:sp>
    </p:spTree>
    <p:extLst>
      <p:ext uri="{BB962C8B-B14F-4D97-AF65-F5344CB8AC3E}">
        <p14:creationId xmlns:p14="http://schemas.microsoft.com/office/powerpoint/2010/main" val="182872465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17FBA06-042D-40BE-871E-DDE931343E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943DE7A-D890-48BD-AE66-510BEBF684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3D33D5-2945-4554-B463-B8FD930466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EB885F-1427-4A4F-826B-E6A36A30B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80B512-3CB6-402E-9C00-25712993A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Connect IRF6 genotype to periderm cell behavior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ECDF3A5-4B79-4225-8AAE-DA3F60011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590e5e0a084a2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B41290F-0D3C-4430-BB62-49CABB75C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844260E-5869-4977-B947-CBC3FDFBC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GEN14-E1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21F4E6A-C7D7-43AA-A671-EAC99887D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is active in oral epithelium and periderm differentiation.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1D804A9-F657-434B-B8B9-845E67B95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B71D42D-23CB-476C-969D-512B3DEC71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GEN14-E2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F9CFD91-983F-4430-B630-5F4F6380A0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Irf6-deficient models lose normal periderm and develop abnormal oral adhesions.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1E7F2B98-0E5D-42F9-B6BF-BE58C3E53C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C67B9E6-8494-4A3B-B5FC-02E9CA9BE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GEN14-E3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EC7EE47-4321-4A92-ADC2-925D776F5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Those adhesions can block palatal elevation and closure.</a:t>
            </a:r>
          </a:p>
        </p:txBody>
      </p:sp>
    </p:spTree>
    <p:extLst>
      <p:ext uri="{BB962C8B-B14F-4D97-AF65-F5344CB8AC3E}">
        <p14:creationId xmlns:p14="http://schemas.microsoft.com/office/powerpoint/2010/main" val="1292444329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A74CA94-0B3E-435F-BC49-753EB7BD4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2BCF8F-F19E-44BD-BF6F-2927A32BC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E72CAF6-4EDD-4C70-9133-A871855608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478F26-102F-4401-8336-08213B207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9B55EB4-B8F6-4A5A-B3A1-7922F34D8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30BBEA-D50D-435C-B6CF-97AD1983D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15878E0-12B4-4DFF-AA8B-CA55D67A6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80380BE-7F45-4969-854E-77D1A9905C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Release paper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F77EE79-D01A-45B5-B3C7-EFB3B45DE4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3F414B5-6332-428C-97EA-24FBCBAAB7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4F22F5C-002D-49C6-BF43-98DE1AE9A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Periderm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2972276-E02E-4CAF-AAD4-356273843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DBA222E-28D1-4791-8FD1-25023F273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Manufacturing instruction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626C680-CAF0-48DE-B321-183D206F58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4E73CFF-299B-430D-A533-4016FC348C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8DDBAE5-0E44-481D-B815-C21129B589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regulatory network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EBA787AD-8B61-4194-AA69-74DD3ACE9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3387A6C-3862-40BC-B820-C95FF7A078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Wrong early sticking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D3A3032F-6DB0-440F-8AC9-B11A0CD01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059F972-D036-448A-838B-406222B872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F78B7E2B-4FF5-45BC-B5B6-91FCFB1CA6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Abnormal oral epithelial adhesion</a:t>
            </a:r>
          </a:p>
        </p:txBody>
      </p:sp>
    </p:spTree>
    <p:extLst>
      <p:ext uri="{BB962C8B-B14F-4D97-AF65-F5344CB8AC3E}">
        <p14:creationId xmlns:p14="http://schemas.microsoft.com/office/powerpoint/2010/main" val="106119507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3A2905A-ABCF-4426-A5BB-75624B901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DE401BC-5078-4ABA-97BB-699174AE7B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B68048-C79C-471B-8B51-2DEAE1C898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B0C03CD-456A-4AC4-ABA2-55F43932D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7EB7D8-00FD-4DCC-BCB8-8CD26B0B72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A40583C-421D-41BD-8A05-AB113F86BB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building the molecular-to-anatomy chain for the case board.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20AC3F8-D3CF-45F5-B6B0-6B3E91F2D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8474EA-7809-4D4E-BB12-585759AACB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board requires one sequence from gene to cell to…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CCAC27-5251-47ED-98D5-425DCEF207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5527947-82E3-4176-8D68-BFE57D877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F281B44-651C-4EF4-9E00-80DB27517C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network failure, periderm defect, wrong adhesion…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6F8BC9B-D027-4AD0-BB45-A016877785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85747BA-F382-4C28-866A-1944D63BA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84DAEC1-108C-44F1-B894-526E65E208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IRF6 instantly creates a hole in the…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EC79FA8-B5B6-4AB5-A1B8-A3C57AB5A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86082F28-F1D3-4B4B-A8CE-9659B07B4B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4C30B38C-57FF-4185-8EBB-A9695AB09C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Periderm has no relationship to fusion.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50213290-4884-4B74-855A-2F168FDCDC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sequence and cite cell plus tissue…</a:t>
            </a:r>
          </a:p>
        </p:txBody>
      </p:sp>
    </p:spTree>
    <p:extLst>
      <p:ext uri="{BB962C8B-B14F-4D97-AF65-F5344CB8AC3E}">
        <p14:creationId xmlns:p14="http://schemas.microsoft.com/office/powerpoint/2010/main" val="120480983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650F57AD-7BAC-4484-BB99-74A4CC0E4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F82F0E-93F3-4DB0-99DF-737C415D7C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F85E2EC-B053-48C6-A4F8-5CF2AA8480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4FF959C-CFC8-4CF6-86D6-83D5716C7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CAC416-2963-449B-93EC-FB4DEB6947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742EE37-2F1A-425B-AED0-AAE478CE0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8C4529D-606C-46A9-8EF4-0034DE0C01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7EA6948-8CEC-429A-B548-D436A413B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IRF6 network failure, periderm defect, wrong adhesion, blocked closure.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86A08C4-EC48-453B-ABCA-079C2A395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E0DCDF6-D8FF-47D6-A413-611F8EE0B3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129974F-FB72-446A-9EE5-337B31FC97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GEN14-E1 + GEN14-E2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029C038-D5C9-43EC-A0AF-82D73607E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6DE78C3-B011-48EE-8CDC-F1CFAB2C71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4BDDE20-51A3-4DB1-87EB-F48A9A6E57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explain an established model mechanism. You may not claim Mateo has IRF6 loss without a result.</a:t>
            </a:r>
          </a:p>
        </p:txBody>
      </p:sp>
    </p:spTree>
    <p:extLst>
      <p:ext uri="{BB962C8B-B14F-4D97-AF65-F5344CB8AC3E}">
        <p14:creationId xmlns:p14="http://schemas.microsoft.com/office/powerpoint/2010/main" val="195146370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80D4500-FB6F-402A-BAD5-8819BFFFE3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9FE7F2-6757-4915-871F-D21EDC48D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04BEDE-3FAA-44A4-97C8-55396A28E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17FDF9C-64A4-4571-8A8E-6F04F08C3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E01A8E-0DFD-4B26-92BE-4839F2121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FF14CDE-3435-484A-9BBC-979145A43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19D6CE7-FC43-4AEE-A774-70ECBD3198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31E2410-255E-4583-83BC-3D0301C656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IRF6 network helps oral epithelial cells form periderm, preventing wrong adhesions before correct fusion.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3420D4E-FE29-4540-A7CD-AC24ADD268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F8CFFDF-A039-4CB6-9A5F-E7841CA2A9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20347E6-4937-49BC-8D6D-3A8A646483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found that IRF6 makes periderm cells differentiate so the shelves can fuse, and without it they stick…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9C9AACE-A623-4048-B951-4C039A07E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29238714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170409A-27C5-43CD-88BC-249F47D48B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AE03E3-ECC8-449B-8736-AAB4DC074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06A265-163A-4E33-A138-C34207B35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14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55D64A3-0CED-4E69-8AE2-AC1CC79FB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AE8EFA-AD57-4D66-B26A-D07BAA45E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8382A46-AE85-4481-84A1-2A38B22916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BE2288E2-F27F-4852-A226-4AA3136D0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Kousa et al. 2017, IRF6 in basal epithelium partially rescues Irf6 knockout mice (Dev Dyn)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Carroll et al. 2020, Irf6-Esrp1/2 axis in midface morphogenesis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Liu et al. 2015, Irf6 directly regulates Klf17 and Klf4 (Hum Mol Genet)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GEO is and how to browse gene-expression data (NCBI)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ADEDF04-3837-477A-9106-40A39BF30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B34A6EF-C917-47EE-A5BD-7A7BFF1777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ED4E61C-92AB-4EC8-8332-312ABC1173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From gene to cell behavior; molecular basis of development • Embryonic development of the palate; tissue fusion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03ACD00A-F23B-4FC8-A868-841BFFD260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5C5041AC-20C4-4147-9F85-EB59489D29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A619ACD-1797-4E58-8BBD-5D193574B4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920698279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2026-07-11T02:02:43.5980000Z</dcterms:created>
  <dcterms:modified xsi:type="dcterms:W3CDTF">2026-07-11T02:02:43.5980000Z</dcterms:modified>
</coreProperties>
</file>