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44b8990052246e0" /><Relationship Type="http://schemas.openxmlformats.org/officeDocument/2006/relationships/extended-properties" Target="/docProps/app.xml" Id="R651760ece33b46b0" /><Relationship Type="http://schemas.openxmlformats.org/officeDocument/2006/relationships/officeDocument" Target="/ppt/presentation.xml" Id="R223487e11dc44bc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bc13734832e40c4"/>
  </p:sldMasterIdLst>
  <p:notesMasterIdLst>
    <p:notesMasterId xmlns:r="http://schemas.openxmlformats.org/officeDocument/2006/relationships" r:id="Refa1ebcd746e4ba5"/>
  </p:notesMasterIdLst>
  <p:sldIdLst>
    <p:sldId xmlns:r="http://schemas.openxmlformats.org/officeDocument/2006/relationships" id="256" r:id="Rc1afaae6cb6242b9"/>
    <p:sldId xmlns:r="http://schemas.openxmlformats.org/officeDocument/2006/relationships" id="257" r:id="R150c0d8587d849ff"/>
    <p:sldId xmlns:r="http://schemas.openxmlformats.org/officeDocument/2006/relationships" id="258" r:id="R4ef9b45b705445fb"/>
    <p:sldId xmlns:r="http://schemas.openxmlformats.org/officeDocument/2006/relationships" id="259" r:id="R35ec2d6ef35d4793"/>
    <p:sldId xmlns:r="http://schemas.openxmlformats.org/officeDocument/2006/relationships" id="260" r:id="Rd964894481f84472"/>
    <p:sldId xmlns:r="http://schemas.openxmlformats.org/officeDocument/2006/relationships" id="261" r:id="Redbbcf8cc70940d8"/>
    <p:sldId xmlns:r="http://schemas.openxmlformats.org/officeDocument/2006/relationships" id="262" r:id="R87ecd57fb67c4c48"/>
    <p:sldId xmlns:r="http://schemas.openxmlformats.org/officeDocument/2006/relationships" id="263" r:id="R9abd2d932a5f4f5d"/>
    <p:sldId xmlns:r="http://schemas.openxmlformats.org/officeDocument/2006/relationships" id="264" r:id="R29754ebff61b4e9d"/>
    <p:sldId xmlns:r="http://schemas.openxmlformats.org/officeDocument/2006/relationships" id="265" r:id="R412fb435815441ef"/>
    <p:sldId xmlns:r="http://schemas.openxmlformats.org/officeDocument/2006/relationships" id="266" r:id="Rb4c559bd0e604eb4"/>
    <p:sldId xmlns:r="http://schemas.openxmlformats.org/officeDocument/2006/relationships" id="267" r:id="R0c9593f18c7e41ca"/>
    <p:sldId xmlns:r="http://schemas.openxmlformats.org/officeDocument/2006/relationships" id="268" r:id="R74bf696685f14e99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6f5ba3578dc4787" /><Relationship Type="http://schemas.openxmlformats.org/officeDocument/2006/relationships/slideMaster" Target="/ppt/slideMasters/slideMaster1.xml" Id="Rfbc13734832e40c4" /><Relationship Type="http://schemas.openxmlformats.org/officeDocument/2006/relationships/notesMaster" Target="/ppt/notesMasters/notesMaster1.xml" Id="Refa1ebcd746e4ba5" /><Relationship Type="http://schemas.openxmlformats.org/officeDocument/2006/relationships/presProps" Target="/ppt/presProps.xml" Id="Rd4c88c6218304c70" /><Relationship Type="http://schemas.openxmlformats.org/officeDocument/2006/relationships/tableStyles" Target="/ppt/tableStyles.xml" Id="Rcba572ae35954418" /><Relationship Type="http://schemas.openxmlformats.org/officeDocument/2006/relationships/slide" Target="/ppt/slides/slide1.xml" Id="Rc1afaae6cb6242b9" /><Relationship Type="http://schemas.openxmlformats.org/officeDocument/2006/relationships/slide" Target="/ppt/slides/slide2.xml" Id="R150c0d8587d849ff" /><Relationship Type="http://schemas.openxmlformats.org/officeDocument/2006/relationships/slide" Target="/ppt/slides/slide3.xml" Id="R4ef9b45b705445fb" /><Relationship Type="http://schemas.openxmlformats.org/officeDocument/2006/relationships/slide" Target="/ppt/slides/slide4.xml" Id="R35ec2d6ef35d4793" /><Relationship Type="http://schemas.openxmlformats.org/officeDocument/2006/relationships/slide" Target="/ppt/slides/slide5.xml" Id="Rd964894481f84472" /><Relationship Type="http://schemas.openxmlformats.org/officeDocument/2006/relationships/slide" Target="/ppt/slides/slide6.xml" Id="Redbbcf8cc70940d8" /><Relationship Type="http://schemas.openxmlformats.org/officeDocument/2006/relationships/slide" Target="/ppt/slides/slide7.xml" Id="R87ecd57fb67c4c48" /><Relationship Type="http://schemas.openxmlformats.org/officeDocument/2006/relationships/slide" Target="/ppt/slides/slide8.xml" Id="R9abd2d932a5f4f5d" /><Relationship Type="http://schemas.openxmlformats.org/officeDocument/2006/relationships/slide" Target="/ppt/slides/slide9.xml" Id="R29754ebff61b4e9d" /><Relationship Type="http://schemas.openxmlformats.org/officeDocument/2006/relationships/slide" Target="/ppt/slides/slide10.xml" Id="R412fb435815441ef" /><Relationship Type="http://schemas.openxmlformats.org/officeDocument/2006/relationships/slide" Target="/ppt/slides/slide11.xml" Id="Rb4c559bd0e604eb4" /><Relationship Type="http://schemas.openxmlformats.org/officeDocument/2006/relationships/slide" Target="/ppt/slides/slide12.xml" Id="R0c9593f18c7e41ca" /><Relationship Type="http://schemas.openxmlformats.org/officeDocument/2006/relationships/slide" Target="/ppt/slides/slide13.xml" Id="R74bf696685f14e9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4e9e0454b5846e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15c5869010649c0" /><Relationship Type="http://schemas.openxmlformats.org/officeDocument/2006/relationships/notesMaster" Target="/ppt/notesMasters/notesMaster1.xml" Id="Rc7288371c9aa44a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4e2f10f93c344c6" /><Relationship Type="http://schemas.openxmlformats.org/officeDocument/2006/relationships/notesMaster" Target="/ppt/notesMasters/notesMaster1.xml" Id="Rea54c7523b734ed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c73ae5c74044781" /><Relationship Type="http://schemas.openxmlformats.org/officeDocument/2006/relationships/notesMaster" Target="/ppt/notesMasters/notesMaster1.xml" Id="Rab809f43f47e477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7bab0cb546241f9" /><Relationship Type="http://schemas.openxmlformats.org/officeDocument/2006/relationships/notesMaster" Target="/ppt/notesMasters/notesMaster1.xml" Id="Rea59ab01e3b14cc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3141107a2004d88" /><Relationship Type="http://schemas.openxmlformats.org/officeDocument/2006/relationships/notesMaster" Target="/ppt/notesMasters/notesMaster1.xml" Id="R77e72e69359f422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cacadb2b2604769" /><Relationship Type="http://schemas.openxmlformats.org/officeDocument/2006/relationships/notesMaster" Target="/ppt/notesMasters/notesMaster1.xml" Id="Rb67446291246467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b2b9cdac16b4b94" /><Relationship Type="http://schemas.openxmlformats.org/officeDocument/2006/relationships/notesMaster" Target="/ppt/notesMasters/notesMaster1.xml" Id="R0103136c1044493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0fcab84b04c485c" /><Relationship Type="http://schemas.openxmlformats.org/officeDocument/2006/relationships/notesMaster" Target="/ppt/notesMasters/notesMaster1.xml" Id="R4b36caa996e64eb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09cd4f30e0c4dd2" /><Relationship Type="http://schemas.openxmlformats.org/officeDocument/2006/relationships/notesMaster" Target="/ppt/notesMasters/notesMaster1.xml" Id="R6fcedc15c3d64b7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d55f89bec7248a4" /><Relationship Type="http://schemas.openxmlformats.org/officeDocument/2006/relationships/notesMaster" Target="/ppt/notesMasters/notesMaster1.xml" Id="Rea03d7c52801443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416d544162e4a77" /><Relationship Type="http://schemas.openxmlformats.org/officeDocument/2006/relationships/notesMaster" Target="/ppt/notesMasters/notesMaster1.xml" Id="R9f64ffbb7e64499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9f362f76365414b" /><Relationship Type="http://schemas.openxmlformats.org/officeDocument/2006/relationships/notesMaster" Target="/ppt/notesMasters/notesMaster1.xml" Id="R526d95db71db4a7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1ca61b838344342" /><Relationship Type="http://schemas.openxmlformats.org/officeDocument/2006/relationships/notesMaster" Target="/ppt/notesMasters/notesMaster1.xml" Id="R6348ec6b3001411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b206dc182bd49f8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a57586fe0d140e0" /><Relationship Type="http://schemas.openxmlformats.org/officeDocument/2006/relationships/slideLayout" Target="/ppt/slideLayouts/slideLayout1.xml" Id="Rf6d2b65a541648b5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6d2b65a541648b5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1dd3a9d433940b3" /><Relationship Type="http://schemas.openxmlformats.org/officeDocument/2006/relationships/image" Target="/ppt/media/image.bin" Id="R6a8117980fe84dfe" /><Relationship Type="http://schemas.openxmlformats.org/officeDocument/2006/relationships/notesSlide" Target="/ppt/notesSlides/notesSlide1.xml" Id="R8ef0daa81bae49f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89e2dc470a24730" /><Relationship Type="http://schemas.openxmlformats.org/officeDocument/2006/relationships/notesSlide" Target="/ppt/notesSlides/notesSlide2.xml" Id="R07ba7bc2aca6477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0ec06b258bc4caf" /><Relationship Type="http://schemas.openxmlformats.org/officeDocument/2006/relationships/notesSlide" Target="/ppt/notesSlides/notesSlide3.xml" Id="Rd5d5f3564426450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89f24bff78e4533" /><Relationship Type="http://schemas.openxmlformats.org/officeDocument/2006/relationships/notesSlide" Target="/ppt/notesSlides/notesSlide4.xml" Id="R3975a3dc87a9448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5bc1873b473443e" /><Relationship Type="http://schemas.openxmlformats.org/officeDocument/2006/relationships/image" Target="/ppt/media/image2.bin" Id="R6abc0fdcb0604c0c" /><Relationship Type="http://schemas.openxmlformats.org/officeDocument/2006/relationships/notesSlide" Target="/ppt/notesSlides/notesSlide5.xml" Id="R1edd29aa0470402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ddc2230105d49f1" /><Relationship Type="http://schemas.openxmlformats.org/officeDocument/2006/relationships/image" Target="/ppt/media/image3.bin" Id="R08d55f4714514156" /><Relationship Type="http://schemas.openxmlformats.org/officeDocument/2006/relationships/notesSlide" Target="/ppt/notesSlides/notesSlide6.xml" Id="R148831a7c13f45d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18537d0ca424d1a" /><Relationship Type="http://schemas.openxmlformats.org/officeDocument/2006/relationships/notesSlide" Target="/ppt/notesSlides/notesSlide7.xml" Id="R9032097bf44a45f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52cf7decc28491b" /><Relationship Type="http://schemas.openxmlformats.org/officeDocument/2006/relationships/image" Target="/ppt/media/image4.bin" Id="R22f5a9257efe4465" /><Relationship Type="http://schemas.openxmlformats.org/officeDocument/2006/relationships/notesSlide" Target="/ppt/notesSlides/notesSlide8.xml" Id="Re4b771c8cb2a454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734ed9a3da34390" /><Relationship Type="http://schemas.openxmlformats.org/officeDocument/2006/relationships/notesSlide" Target="/ppt/notesSlides/notesSlide9.xml" Id="R96e70cdc657b4d7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3ef26487584faa" /><Relationship Type="http://schemas.openxmlformats.org/officeDocument/2006/relationships/notesSlide" Target="/ppt/notesSlides/notesSlide10.xml" Id="R10874643b802425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2d4eafee5c0466e" /><Relationship Type="http://schemas.openxmlformats.org/officeDocument/2006/relationships/notesSlide" Target="/ppt/notesSlides/notesSlide11.xml" Id="R6f50c3346e0b446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911ea8d38404f66" /><Relationship Type="http://schemas.openxmlformats.org/officeDocument/2006/relationships/notesSlide" Target="/ppt/notesSlides/notesSlide12.xml" Id="R09d05691d09a4f7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844a65267374cff" /><Relationship Type="http://schemas.openxmlformats.org/officeDocument/2006/relationships/notesSlide" Target="/ppt/notesSlides/notesSlide13.xml" Id="Rb8e7f3c2aca9483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3EF18FE-083A-47BC-B476-095C693D41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E21FACF-3711-46E4-8A11-FB8BED3D2D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CE642C1-CF4B-4EC5-AB34-D54EA6A764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10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0E8A8B5-D527-4D3D-A91E-36FCFA6E0E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AED1DEE-1118-4822-BE42-A5E07048B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the IRF6 Protein Looks Like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5780869-0BB4-4DB0-A48E-580CE2B98F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does the IRF6 protein actually look like?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103466A-5C13-4977-96F7-87B6DA0850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Protein domains are specialized working regions, so a variant's position helps predict which function may fail.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a8117980fe84dfe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72371907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84435E2-0814-4750-B0B5-341A83D48F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F74AE0E-50CF-483E-9FFD-723B229AFF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583EF68-4435-4309-90A0-FA027F65FE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10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36A7745-1D74-49C6-BBF3-4F8CB3A7FE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EFF676D-1BF4-46C1-9A71-9048767999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EF51FE6-DA21-43D7-ACCE-84BA6B8554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FE0C1DF-D703-4EE2-BC94-570EE60C94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3103676-C74D-4846-91B3-62D4B313B6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regulatory variant changes when or how much a gene is used without changing the protein sequence.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90D80DE-2B68-474B-97C5-E9FD80BB4E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453586209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D3DDC0A-9FFC-4232-ABD3-91599F8938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73A7617-9056-4AC9-B2D0-82477B260A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5DA6F25-4EB4-4D5B-8C04-BB2CEA63F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10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891C62C-FCCE-4A64-AE15-0A65A5E60A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E6139EA-EE68-4EE4-9195-D50D87B769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2B54EDE-0F2F-45FD-8D35-3C32C7CF0B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636105C-1AA4-4624-BAF6-964EC4E237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5C834FF-1311-42C0-BB58-F52E000989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46563F4-859E-4B96-ACD4-3C1B56A5D7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A056F45-7EC6-4DE2-82A7-15AE656312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AF33648-FF4F-4924-A119-7DF10CB4CE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0095FF2-391C-4DDB-951F-89BD3847FE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40242CE-7CAC-4631-8293-8F976669A2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7321281-8C0C-43BA-9BE7-04411E0B6B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D674FDB-BD00-4AC8-B954-A5CE355C54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differentiate</a:t>
            </a:r>
          </a:p>
        </p:txBody>
      </p:sp>
    </p:spTree>
    <p:extLst>
      <p:ext uri="{BB962C8B-B14F-4D97-AF65-F5344CB8AC3E}">
        <p14:creationId xmlns:p14="http://schemas.microsoft.com/office/powerpoint/2010/main" val="1701733680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4F81A2D-7F7D-4FCC-BAC0-4E0288106B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1222AA0-A1B5-4D36-BF30-1543C19BA8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9C98BF8-BC81-4833-8A65-43ABF671EA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10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20B88BA-3699-4DCB-8591-F2B545B361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D051F08-DB44-4151-9126-904C67ED43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387BDB1-8E93-47DE-9B72-16ACA67CCD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Protein domains are specialized working regions, so a variant's position helps predict which function may fail.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DED78B4-7DF2-4A99-9B61-28CCCA9C4C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86181DF-65DF-4DEE-8F38-68C4AC40A5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46C7B2B-1295-46AB-8689-9BDA0B50ED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8541C48-7878-40EA-8A2D-C86E65966D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595EB2B-68D4-45ED-89F8-A5BBDD3241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67B1593-8666-46BB-875F-6B0EF30A53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1453A02-1A6E-4697-A4EE-AC8414FB82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49789FD-71E7-4A5D-A3CB-54B8E137C8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BC77C17-ED81-4C7D-B994-A57385B6F9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692607662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AC180C1-AFF0-49BD-96D3-5AF81DADB1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6E39E83-42B8-469A-9AF7-B3BFECEDCC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8A797E9-8180-4737-BE88-60832E475E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10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175ED47-5122-464A-898C-7B31BFEEA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BD28DBB-E08A-47C5-9763-544BD25C6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24ACDD4-628E-4EC5-BB28-7BE9C9CD30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abc0fdcb0604c0c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26700736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BC1B604-2482-4926-A4DC-4D0C9F4005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DEA147F-ED27-434A-AE75-B00EF2794E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0633BAB-B81B-40C6-9E38-4F501B0F66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10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8268EB2-3608-4E2B-81F3-9F6F87D703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EA32C33-8C36-46F2-86BE-20B68FC002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17FEA05-E234-4DA5-931F-10866A9C72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multi-tool has separate working sections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8d55f471451415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E73CFAE-C12F-45FB-943B-EF9EBADBE9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2EDB3D3-18C2-4D2D-B7C5-986C33322A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2CDAF16-6ADE-4C52-B58A-983E9EB2B3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part performs each job?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42B7908-9214-458F-9C54-B7C9766CDB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005C504-20B9-44C2-9997-FBAF9E7164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AEAC039-1AA3-4A52-8690-4172E990C7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Would damage to the handle equal damage to the gripping tip?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5ED773B-7264-4BF8-964F-803E015450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D576659-6547-4007-A173-C7EE961C2F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B4F4BFF-88E7-4996-A0AB-755F17A08D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map a defect before testing function?</a:t>
            </a:r>
          </a:p>
        </p:txBody>
      </p:sp>
    </p:spTree>
    <p:extLst>
      <p:ext uri="{BB962C8B-B14F-4D97-AF65-F5344CB8AC3E}">
        <p14:creationId xmlns:p14="http://schemas.microsoft.com/office/powerpoint/2010/main" val="174604431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BB90D31-D48B-45E2-B725-A0BFD92F3E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73736F3-AAFF-49A0-BE99-7E6A6F5C33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769AAE9-4C71-426A-A05D-2272CC8DA6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10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506D785-0212-4010-AAD8-8EDBA27342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58CC6AE-4E99-4792-A75B-7F7CC5C424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46F62A2-2A80-40E4-825E-D0EE372F0A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678454E-DF09-49BF-A1D7-0B19F1F9CE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4E1E8FA-427D-4C46-859A-8E75F1DEB4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665FF0E-5F6C-44EB-A7BB-4E82EB6A2B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Proteins contain functional domains.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0AA0C22-8E4F-4840-B1E9-DC06E064E5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DAC6653-C70D-406F-A483-A732C7218E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7DCCB9A-674A-4BF7-994A-657CD045BA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Domain position narrows the likely disrupted job.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6840534-7319-497C-9579-74FCECE310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99A1AAF-D481-422E-9529-4056ABC649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127B9B5-411E-4B51-AA0C-76D6F2828C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Unstructured regions can still matter even when less conserved.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7AEFC57-F481-421E-A990-F6A35DB5F8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Protein domains fold in three dimensions and interact dynamically, unlike a simple tool.</a:t>
            </a:r>
          </a:p>
        </p:txBody>
      </p:sp>
    </p:spTree>
    <p:extLst>
      <p:ext uri="{BB962C8B-B14F-4D97-AF65-F5344CB8AC3E}">
        <p14:creationId xmlns:p14="http://schemas.microsoft.com/office/powerpoint/2010/main" val="608770439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331A70D-CAC6-4072-9A01-2F96AC21F9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6AFA8A3-97CF-4C27-8760-454074EE60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230B41E-AEE2-4930-ABAC-98FCF2110E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10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8AF020D-23D6-4618-B877-14F9C05D44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4E62F40-BFB7-41A4-ABAC-F5FA194F95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Place variants on the IRF6 domain map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80E67BE-5A2C-4A1D-AEAE-B24C66C53E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2f5a9257efe4465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0ECA86B-5D5E-482F-B0A9-486EB606D4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A5AE5B3-23D2-4C5F-9DFD-4AE6079527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GEN10-E1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22A1CD8-B2AE-44D4-BDE2-7C600ADB1D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is 467 amino acids long.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9D51A93-E211-45D6-8C00-1A1A063F81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E9ABC1C-DB18-4324-BC79-6946BB531D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GEN10-E2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30990F1-C1A3-46F1-BE18-E010C93360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N-terminal DNA-binding domain spans roughly residues 7 to 115.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81CE5B1-D129-43BA-B9E3-819C521AFF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EB01202-39A0-4B43-8ABD-44D9C0E428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GEN10-E3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04B2079-15E4-4FB2-AD43-501477E66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C-terminal SMIR/IAD region supports protein interactions.</a:t>
            </a:r>
          </a:p>
        </p:txBody>
      </p:sp>
    </p:spTree>
    <p:extLst>
      <p:ext uri="{BB962C8B-B14F-4D97-AF65-F5344CB8AC3E}">
        <p14:creationId xmlns:p14="http://schemas.microsoft.com/office/powerpoint/2010/main" val="1546048800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BF75816-1918-4FD9-88BF-3CE5754539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9FFF81B-06E7-418D-85E3-AF4AFAF2FC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51F3CB2-490B-44D9-BD0F-47BAA030ED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10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63B06C2-E260-4396-A5FD-CD510366C4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A8324CF-16C1-4ED8-AA83-1D90920B84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57CA495-1FD0-4A5F-B5F8-75114960F4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45295A6-315C-4756-B4E6-CA75D508B0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28A6FA6-5CF6-428A-95F9-22A1C4CED9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Gripping tip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DE28AED-5172-4911-9DDC-6F37B97EA8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9A39324-139C-4BEA-84B9-BB29BC9274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1029FBA-0CA5-462E-82F4-AF5DDFC603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DNA-binding domain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A7C0A81-5743-4234-87EE-CD92B3D37C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CBB5620-BC08-4E1F-A531-F0469497EE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Joining section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D357275-A2A2-43F9-8B9F-DB4E87642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61606E4-F1FA-4B3E-9F1B-5DBF478E1F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D79CDC0-F3E6-4346-A896-AF40E7E9BF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Protein-interaction domain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398691B-39CD-4A51-B9F9-A67B294DE7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FA35927-4319-4AAE-A702-887BD61F07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Tool layout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24B1FE6-A5F1-4D74-B5BB-592F99EAB5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3C297E6-9A79-4FDB-B4F8-C479D56D65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C10F6D3-CC43-4C7F-8E60-55A040A9FE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amino-acid domain map</a:t>
            </a:r>
          </a:p>
        </p:txBody>
      </p:sp>
    </p:spTree>
    <p:extLst>
      <p:ext uri="{BB962C8B-B14F-4D97-AF65-F5344CB8AC3E}">
        <p14:creationId xmlns:p14="http://schemas.microsoft.com/office/powerpoint/2010/main" val="908304028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F669BED-097E-4938-960F-BD7B763C04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5F39DD7-99E4-4936-A95C-208D2D5323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FAB174B-53B2-4676-967D-86EBE8E23E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10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8D15FC-DA8F-4A1F-B609-53BC4C59CF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F87A8CE-AFEC-4671-A6C2-DE4D8B1360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AA58862-978E-42CC-B543-9867465999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choosing a functional assay for an IRF6 variant.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845B05C-704A-424C-965A-071B2D6953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5D4BE21-4E44-44B4-A180-2AC0E8EE00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Variant A lies in the DNA-binding domain; variant B lies…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2FE7A14-C676-4006-990E-4CDE6A5FEA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7DB228D-3C5A-4286-827F-A682FCC05B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DD2C74C-33AC-455C-9AF3-789EEE53B1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Test DNA binding for A and partner…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94F00D1-E4FD-4D94-9546-04B8E3CFA5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4BACCE5-5ABD-474E-9B9E-3269DC52FB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385BAD2-4612-4691-9BDA-097379F422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the same unrelated assay for both.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DC34AB0-D56E-4C8A-9D48-44FA73B215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5300B77-C964-422B-83ED-33D4303714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701029E-59EE-41CD-A127-9B8F225C73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Classify both from location alone.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6D9CE38-C514-4AA1-86A2-8B94E766EB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assay plan and cite the domain-function…</a:t>
            </a:r>
          </a:p>
        </p:txBody>
      </p:sp>
    </p:spTree>
    <p:extLst>
      <p:ext uri="{BB962C8B-B14F-4D97-AF65-F5344CB8AC3E}">
        <p14:creationId xmlns:p14="http://schemas.microsoft.com/office/powerpoint/2010/main" val="842162352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D376A33-30D7-4546-B04B-D150799DD7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90E522E-96F8-437A-BCCD-33F54C8C81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D845C84-7F47-4E3B-B886-993EF6EF9C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10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A144F2E-A6D7-4510-A503-B2D16FCC8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1084526-AF7E-454D-82F5-B831D690A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9423564-1B29-4735-AF08-A72B19D9B7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D59EF9D-BB58-4D0B-838D-BFF669D757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BB386B9-19B4-4472-9082-43A7D2F3CD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Test DNA binding for A and partner interaction for B.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8ABE603-A371-475E-9A0D-C57495E8B4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3BD3BEA-B7AB-483B-B315-24781D0AF4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632D4A4-A308-4CF9-8AFD-2A813087A9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GEN10-E1 + GEN10-E2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7753583-DE98-413B-9E6B-C71395FFF1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2A3B531-7489-4266-BE01-9459C19C1D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C5A22F4-8726-4819-B0C1-3AFCB9DAEF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select assays from domain location. You may not classify a variant without results and other evidence.</a:t>
            </a:r>
          </a:p>
        </p:txBody>
      </p:sp>
    </p:spTree>
    <p:extLst>
      <p:ext uri="{BB962C8B-B14F-4D97-AF65-F5344CB8AC3E}">
        <p14:creationId xmlns:p14="http://schemas.microsoft.com/office/powerpoint/2010/main" val="129829383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AB14959-6E2B-4AD0-B26D-C62EEEB5F7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981F780-40A6-44A2-A6ED-0CDF437F3B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FCBA13D-69D1-4818-8E11-66209581DF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10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D563A96-7122-4BAF-8607-5774C18DFA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62AFFE6-7BC0-4FBE-8196-B36FCCB0CC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2132775-57F7-44CA-9990-B3B641CE05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72DC7BA-B481-4BE7-AD38-980FD622D6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CC1231E-6203-4712-B781-3506B44D88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Protein domains are specialized working regions, so a variant's position helps predict which function may fail.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89C73D3-CE8B-4C01-98E9-EB1F59ED89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0390F79-FDCD-4053-BB20-E2CE264E05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ECFEA05-B32C-4920-95CF-319BE634A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Our protein has critical domains. How can we tell which parts are so important that evolution never lets…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85A410F-5A35-441F-9403-E3E2BB6068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388818245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8887E11-1EAC-4A7C-8B95-91FAFE7C05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D598F90-431A-4AD9-8029-95D66D72EA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7A52EB5-9526-4E4D-9E88-896D6CBA93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10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F46F1B4-DF60-4AE6-9F35-EA5D8757F4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8C5DB0A-A2B1-4A38-A629-759ED2A25C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8AB1DC2-80A0-43E0-8AB6-03337E7329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90D934B-D329-46B7-BE65-3EC0F18012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Leslie EJ, et al. 2012. IRF6 variants in VWS and PPS. Genet Med. [PMID:23154523]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Kondo S, et al. 2002. IRF6 mutations cause VWS and PPS. Nat Genet. [PMID:12219090]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UniProtKB O14896 (IRF6): DBD 7 to 115; linker 121 to 156; SMIR/IAD C-terminal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D44B66F-22E0-4153-B11F-F7479FA7AC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4A22C5B-9448-4C7D-9423-839A899E04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AA56DDD-531C-40AF-B74A-1E92AA3C66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039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Unit 4 When Organs Fail, 4.1 Manufacturing Human Proteins (protein structure) • How IRF6 protein function translates to fusion (PBS overlap)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6FEFF48-71AF-4E57-82CB-DA858510A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EF6AAC0-79AD-4A17-B923-E241A4E012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05CF28F-9A1D-4E91-9B93-4CCE2F96C8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711244661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2026-07-11T02:02:41.4380000Z</dcterms:created>
  <dcterms:modified xsi:type="dcterms:W3CDTF">2026-07-11T02:02:41.4380000Z</dcterms:modified>
</coreProperties>
</file>