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7639b705714497e" /><Relationship Type="http://schemas.openxmlformats.org/officeDocument/2006/relationships/extended-properties" Target="/docProps/app.xml" Id="Rba8f5700adb84959" /><Relationship Type="http://schemas.openxmlformats.org/officeDocument/2006/relationships/officeDocument" Target="/ppt/presentation.xml" Id="R701792f9b487496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9cc11d903dd43c6"/>
  </p:sldMasterIdLst>
  <p:notesMasterIdLst>
    <p:notesMasterId xmlns:r="http://schemas.openxmlformats.org/officeDocument/2006/relationships" r:id="R147cae0ef6f74c6a"/>
  </p:notesMasterIdLst>
  <p:sldIdLst>
    <p:sldId xmlns:r="http://schemas.openxmlformats.org/officeDocument/2006/relationships" id="256" r:id="R9fe6215d37834a36"/>
    <p:sldId xmlns:r="http://schemas.openxmlformats.org/officeDocument/2006/relationships" id="257" r:id="Rcc6794648e694589"/>
    <p:sldId xmlns:r="http://schemas.openxmlformats.org/officeDocument/2006/relationships" id="258" r:id="R4df15f3c50ad418a"/>
    <p:sldId xmlns:r="http://schemas.openxmlformats.org/officeDocument/2006/relationships" id="259" r:id="R7cd000a1e6114910"/>
    <p:sldId xmlns:r="http://schemas.openxmlformats.org/officeDocument/2006/relationships" id="260" r:id="R15c5e32345eb4716"/>
    <p:sldId xmlns:r="http://schemas.openxmlformats.org/officeDocument/2006/relationships" id="261" r:id="R621838fdc7b342a1"/>
    <p:sldId xmlns:r="http://schemas.openxmlformats.org/officeDocument/2006/relationships" id="262" r:id="R644b87f0ee5c45f3"/>
    <p:sldId xmlns:r="http://schemas.openxmlformats.org/officeDocument/2006/relationships" id="263" r:id="R720016cbf7454e92"/>
    <p:sldId xmlns:r="http://schemas.openxmlformats.org/officeDocument/2006/relationships" id="264" r:id="Raf893cbf98ae432e"/>
    <p:sldId xmlns:r="http://schemas.openxmlformats.org/officeDocument/2006/relationships" id="265" r:id="R37ce6671fb394507"/>
    <p:sldId xmlns:r="http://schemas.openxmlformats.org/officeDocument/2006/relationships" id="266" r:id="Rfba2345272304e81"/>
    <p:sldId xmlns:r="http://schemas.openxmlformats.org/officeDocument/2006/relationships" id="267" r:id="R0e4a2d960c2840f9"/>
    <p:sldId xmlns:r="http://schemas.openxmlformats.org/officeDocument/2006/relationships" id="268" r:id="R02d5b521be03446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9e82c137dd74ff4" /><Relationship Type="http://schemas.openxmlformats.org/officeDocument/2006/relationships/slideMaster" Target="/ppt/slideMasters/slideMaster1.xml" Id="R59cc11d903dd43c6" /><Relationship Type="http://schemas.openxmlformats.org/officeDocument/2006/relationships/notesMaster" Target="/ppt/notesMasters/notesMaster1.xml" Id="R147cae0ef6f74c6a" /><Relationship Type="http://schemas.openxmlformats.org/officeDocument/2006/relationships/presProps" Target="/ppt/presProps.xml" Id="R2e9a3c363b194d43" /><Relationship Type="http://schemas.openxmlformats.org/officeDocument/2006/relationships/tableStyles" Target="/ppt/tableStyles.xml" Id="R1d39aa4a3b014dc4" /><Relationship Type="http://schemas.openxmlformats.org/officeDocument/2006/relationships/slide" Target="/ppt/slides/slide1.xml" Id="R9fe6215d37834a36" /><Relationship Type="http://schemas.openxmlformats.org/officeDocument/2006/relationships/slide" Target="/ppt/slides/slide2.xml" Id="Rcc6794648e694589" /><Relationship Type="http://schemas.openxmlformats.org/officeDocument/2006/relationships/slide" Target="/ppt/slides/slide3.xml" Id="R4df15f3c50ad418a" /><Relationship Type="http://schemas.openxmlformats.org/officeDocument/2006/relationships/slide" Target="/ppt/slides/slide4.xml" Id="R7cd000a1e6114910" /><Relationship Type="http://schemas.openxmlformats.org/officeDocument/2006/relationships/slide" Target="/ppt/slides/slide5.xml" Id="R15c5e32345eb4716" /><Relationship Type="http://schemas.openxmlformats.org/officeDocument/2006/relationships/slide" Target="/ppt/slides/slide6.xml" Id="R621838fdc7b342a1" /><Relationship Type="http://schemas.openxmlformats.org/officeDocument/2006/relationships/slide" Target="/ppt/slides/slide7.xml" Id="R644b87f0ee5c45f3" /><Relationship Type="http://schemas.openxmlformats.org/officeDocument/2006/relationships/slide" Target="/ppt/slides/slide8.xml" Id="R720016cbf7454e92" /><Relationship Type="http://schemas.openxmlformats.org/officeDocument/2006/relationships/slide" Target="/ppt/slides/slide9.xml" Id="Raf893cbf98ae432e" /><Relationship Type="http://schemas.openxmlformats.org/officeDocument/2006/relationships/slide" Target="/ppt/slides/slide10.xml" Id="R37ce6671fb394507" /><Relationship Type="http://schemas.openxmlformats.org/officeDocument/2006/relationships/slide" Target="/ppt/slides/slide11.xml" Id="Rfba2345272304e81" /><Relationship Type="http://schemas.openxmlformats.org/officeDocument/2006/relationships/slide" Target="/ppt/slides/slide12.xml" Id="R0e4a2d960c2840f9" /><Relationship Type="http://schemas.openxmlformats.org/officeDocument/2006/relationships/slide" Target="/ppt/slides/slide13.xml" Id="R02d5b521be0344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8ddac33988e4c7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b084cf5fdb1448e" /><Relationship Type="http://schemas.openxmlformats.org/officeDocument/2006/relationships/notesMaster" Target="/ppt/notesMasters/notesMaster1.xml" Id="R49dd272bc0804a6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0c3935702d245cb" /><Relationship Type="http://schemas.openxmlformats.org/officeDocument/2006/relationships/notesMaster" Target="/ppt/notesMasters/notesMaster1.xml" Id="R46d4c73964c744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3953d9797c34417" /><Relationship Type="http://schemas.openxmlformats.org/officeDocument/2006/relationships/notesMaster" Target="/ppt/notesMasters/notesMaster1.xml" Id="R9deae667780d40a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d23ee0af45740cf" /><Relationship Type="http://schemas.openxmlformats.org/officeDocument/2006/relationships/notesMaster" Target="/ppt/notesMasters/notesMaster1.xml" Id="Rf7eb67081527466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80ecfa6dbcf4d0c" /><Relationship Type="http://schemas.openxmlformats.org/officeDocument/2006/relationships/notesMaster" Target="/ppt/notesMasters/notesMaster1.xml" Id="Rf2cf8b137fa94cb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87dadb576d04055" /><Relationship Type="http://schemas.openxmlformats.org/officeDocument/2006/relationships/notesMaster" Target="/ppt/notesMasters/notesMaster1.xml" Id="Rdbaf72c5099e480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d51189d2b714f6e" /><Relationship Type="http://schemas.openxmlformats.org/officeDocument/2006/relationships/notesMaster" Target="/ppt/notesMasters/notesMaster1.xml" Id="R50d0bdb5b2e94a7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f47abd8674641cb" /><Relationship Type="http://schemas.openxmlformats.org/officeDocument/2006/relationships/notesMaster" Target="/ppt/notesMasters/notesMaster1.xml" Id="Rebe0f865a877446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e210f922fba42c4" /><Relationship Type="http://schemas.openxmlformats.org/officeDocument/2006/relationships/notesMaster" Target="/ppt/notesMasters/notesMaster1.xml" Id="R9185081bdd8142f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31ce9811f1d4a22" /><Relationship Type="http://schemas.openxmlformats.org/officeDocument/2006/relationships/notesMaster" Target="/ppt/notesMasters/notesMaster1.xml" Id="Rf0f959bd867b468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d736346b5ec41e2" /><Relationship Type="http://schemas.openxmlformats.org/officeDocument/2006/relationships/notesMaster" Target="/ppt/notesMasters/notesMaster1.xml" Id="R2f3f3ef0fd8446d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548cc61bd1a4676" /><Relationship Type="http://schemas.openxmlformats.org/officeDocument/2006/relationships/notesMaster" Target="/ppt/notesMasters/notesMaster1.xml" Id="Rf0e28378fa57431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104631c7369476f" /><Relationship Type="http://schemas.openxmlformats.org/officeDocument/2006/relationships/notesMaster" Target="/ppt/notesMasters/notesMaster1.xml" Id="R6da4dfd114b441e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1758d179554a0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4bc66a1e7804b5f" /><Relationship Type="http://schemas.openxmlformats.org/officeDocument/2006/relationships/slideLayout" Target="/ppt/slideLayouts/slideLayout1.xml" Id="Ra53ddc9ac8e94c8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53ddc9ac8e94c8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a9702c48364041" /><Relationship Type="http://schemas.openxmlformats.org/officeDocument/2006/relationships/image" Target="/ppt/media/image.bin" Id="Ra6323a924ce04107" /><Relationship Type="http://schemas.openxmlformats.org/officeDocument/2006/relationships/notesSlide" Target="/ppt/notesSlides/notesSlide1.xml" Id="R41025b33d38f438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398b4dbdbf4354" /><Relationship Type="http://schemas.openxmlformats.org/officeDocument/2006/relationships/notesSlide" Target="/ppt/notesSlides/notesSlide2.xml" Id="R6ea6f99ee9c2425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0103289cfa4457" /><Relationship Type="http://schemas.openxmlformats.org/officeDocument/2006/relationships/notesSlide" Target="/ppt/notesSlides/notesSlide3.xml" Id="Rce0768c828ff4e8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0b90bbd12041a3" /><Relationship Type="http://schemas.openxmlformats.org/officeDocument/2006/relationships/notesSlide" Target="/ppt/notesSlides/notesSlide4.xml" Id="R1b7086a4b5084e4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f003d6e2f54660" /><Relationship Type="http://schemas.openxmlformats.org/officeDocument/2006/relationships/image" Target="/ppt/media/image2.bin" Id="R14daf93cafba4972" /><Relationship Type="http://schemas.openxmlformats.org/officeDocument/2006/relationships/notesSlide" Target="/ppt/notesSlides/notesSlide5.xml" Id="Rcd1fb93ab23841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c4e4bf13454a5c" /><Relationship Type="http://schemas.openxmlformats.org/officeDocument/2006/relationships/image" Target="/ppt/media/image3.bin" Id="R7f4e83975ec1495f" /><Relationship Type="http://schemas.openxmlformats.org/officeDocument/2006/relationships/notesSlide" Target="/ppt/notesSlides/notesSlide6.xml" Id="Rcf066dc65c5d4a7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708c70444645e9" /><Relationship Type="http://schemas.openxmlformats.org/officeDocument/2006/relationships/notesSlide" Target="/ppt/notesSlides/notesSlide7.xml" Id="R572a95379f39497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5efcd44f9a4d87" /><Relationship Type="http://schemas.openxmlformats.org/officeDocument/2006/relationships/image" Target="/ppt/media/image4.bin" Id="R1270a83b6947451e" /><Relationship Type="http://schemas.openxmlformats.org/officeDocument/2006/relationships/notesSlide" Target="/ppt/notesSlides/notesSlide8.xml" Id="R11ad6f64d0af496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027ad67f1f41fd" /><Relationship Type="http://schemas.openxmlformats.org/officeDocument/2006/relationships/notesSlide" Target="/ppt/notesSlides/notesSlide9.xml" Id="R712533223e564fe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5ac98e15214596" /><Relationship Type="http://schemas.openxmlformats.org/officeDocument/2006/relationships/notesSlide" Target="/ppt/notesSlides/notesSlide10.xml" Id="R5c3b5399d36c4f2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c6f31e16014903" /><Relationship Type="http://schemas.openxmlformats.org/officeDocument/2006/relationships/notesSlide" Target="/ppt/notesSlides/notesSlide11.xml" Id="Rb92599f796af4e8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2f2d5396cd4857" /><Relationship Type="http://schemas.openxmlformats.org/officeDocument/2006/relationships/notesSlide" Target="/ppt/notesSlides/notesSlide12.xml" Id="Raa988565c7c5465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6be44935aa4d68" /><Relationship Type="http://schemas.openxmlformats.org/officeDocument/2006/relationships/notesSlide" Target="/ppt/notesSlides/notesSlide13.xml" Id="R7cb8c2c36f9441b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34A8F7-A28C-47B1-893E-A2DB8E3A4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ECA7C1-5B7E-4322-98BB-03DB29D61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A5B3CB-91F0-400B-86B3-B9EBA49CC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ECE227-A445-4336-92A5-69F8576FE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FA3D43-6053-4B23-8E7C-DD3656788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Looking Up a Variant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BA1E8D-D646-4FA6-80C5-54CD27CC9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we find a DNA change in a patient's gene, where do we look it up, and how do we decide if it is harmful, harmless, or unknown?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5FCBC43-5DAB-4B86-B52E-D7837C018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Variant interpretation combines clinical assertions, population frequency, molecular consequence, and evidence quality.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323a924ce0410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0090867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3A0087-6AA9-4906-86D5-6D0CEBE2F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EF0C13-FBB0-4162-A974-559FE4E00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918B1A-A69F-436B-AEC8-33ED60EB4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40E509-B8DF-4997-A193-558BB6260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FAAD09-B02F-4760-A7B2-1A28FF829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2183CE-2080-4D45-84F7-7E3776251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7B6005-2899-4198-B7A7-30D527B49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7EEB79-9BBF-48BE-8654-2638CF70F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encodes a transcription factor that changes cell behavior by controlling other genes.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FA6FF3-2B2A-475C-BDA8-0A907A205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0445029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0267A4-786C-4E64-8A40-E5AC1CF69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B9EB85-38E6-4B77-839E-8AC33F2E3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BA672A-EA83-40C4-A167-16DE638C2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B391EB-0381-42B8-8F77-4FA0C4B1B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5A5878-4496-4665-B41F-86D2AB9A7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031F66-FAAA-4BBF-8360-FFE117E90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99ED91-5013-4787-B64C-2EFE0883C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55A636C-4964-4AF3-9611-A20E408BD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1A58D72-95DD-4E98-BF55-BEC3D0675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7C774F-FE4F-41FB-9EA4-69E975CD3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7CB6D3-640E-4458-A96C-34FB77F6E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D663C2-4096-46AA-8EFD-659BEAD6A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FFF218-A813-4DB8-8615-AEC81C67C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2503568-FB16-4659-A30C-D1739C467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FB3034C-FF8C-49FA-B409-7CF975870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71767352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F5CA51-25A2-43D6-A6AC-194742C5E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5736BB-2391-4AFD-8BCE-BE0F80D83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16032E-4972-4730-A80C-A1FF31676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BE41B6-9456-4533-8519-B0738327F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B2EF6E-A2F6-476B-8D72-3309856AE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292FAD-8E82-41B1-A705-528391999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Variant interpretation combines clinical assertions, population frequency, molecular consequence, and evidence quality.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960C4F-9D7D-4CD6-9BCE-26EAC3986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1A11BE-2AFD-4B2F-8861-5FA23B78C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043A36-4459-4AFD-B3B6-E0185A71E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F3E86BE-D46E-4AE1-A07F-CBB28F830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D9C61A1-BABD-46CD-8A41-1C8D65695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4BF7B7C-C2E1-4A06-A9ED-137BFDD6C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E32B4BA-DC85-4AEA-B27D-073138242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4DA4F1B-5AA5-4F76-A1DC-8954F2C1B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2750CE-4EB2-4D86-A827-A513B0759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8738392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FCDE42-32D7-4225-8BD9-10340500F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758494-3B5C-4F2A-BAB2-106DF98FA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163274-DF79-4551-A7F7-DD0D7FD6A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944CC1-BE38-49D0-9D4C-10D0338A1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7EC05D-433B-431C-B86B-2DAE0217B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BEE10B-87F2-480D-ABDB-6A0B61728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daf93cafba497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86799813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D26B8E-F19D-4EA3-8B08-888EE0417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199B2F-1A4C-4E2A-949E-539E8DEC0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44BCFA-3D60-4EC7-8A60-24BF7EAF9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67D8C5-626D-400B-A8A8-06C9BC72B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CF8607-56BA-407F-90B7-9414A7590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87BBA8-2210-4AE0-9E8A-FD7F6E69D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library catalog card needs several trust signals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4e83975ec1495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439126-D02A-42E2-A1DA-98E36B736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198CD2-CAF3-4A72-9E5B-971FAA96A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DFAC7F0-39D8-4767-B504-A869A239E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card has the strongest review trail?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4ABA41-BE11-46B4-B4EE-D0CEFA45B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C7736B-0286-4729-842D-20D109CD5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FB5250-9356-45A0-8C53-E0158AC70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does a rare book not have to be harmful?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EA7867-E228-4C32-B06C-20775DDB8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3994BD-682B-4B28-A3F8-E10FDA527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737A88B-A387-4B84-B2E2-64641D949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should happen when reviewers disagree?</a:t>
            </a:r>
          </a:p>
        </p:txBody>
      </p:sp>
    </p:spTree>
    <p:extLst>
      <p:ext uri="{BB962C8B-B14F-4D97-AF65-F5344CB8AC3E}">
        <p14:creationId xmlns:p14="http://schemas.microsoft.com/office/powerpoint/2010/main" val="191732147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88CDE8-7AB7-4C1B-A6C9-2F144FD8F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549EB8-D5C7-4596-B53D-BE984D7CE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D99608-4FAE-4A44-A241-503D47F8B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D006FC-2586-4231-B51C-D3E8C3E03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1C7CCD-B9B5-46E1-A7B5-88A0978AB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A4CC1C-B9CD-4458-B313-2D41B0F38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BBE2AB-1115-4297-8395-E38A54788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63D301-BB84-4F24-AB4A-8C64E7DC5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790E78-7EAE-4C5F-BD21-C7C5CBA44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classification with review status.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EA24CFC-EC50-416D-8C33-9021D5A7B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EE139E1-5090-48FE-9448-99329A989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B14750-DCDF-4CDD-BE79-C9C548CAC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population frequency and condition match.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6274D2-F6C0-4779-A157-C55CE23AB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1B143F-2C7F-4C7F-A696-5220575B8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E255245-6EA9-4D2D-A4FA-698309DA1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uncertain and conflicting evidence honestly.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58712A1-B822-4A18-A96F-D5E5720E9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Variant databases are updated evidence systems, not static library verdicts.</a:t>
            </a:r>
          </a:p>
        </p:txBody>
      </p:sp>
    </p:spTree>
    <p:extLst>
      <p:ext uri="{BB962C8B-B14F-4D97-AF65-F5344CB8AC3E}">
        <p14:creationId xmlns:p14="http://schemas.microsoft.com/office/powerpoint/2010/main" val="130040322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309CF09-3939-4242-AF08-B2353D54F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10464F-1AAA-4268-95C3-12EEED656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14D139-3507-455D-B20E-EA9E2327B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6BAD5E-B39E-4CDE-AC61-F20B5A363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DE3D39-4D3A-42F5-8D6C-992CCF675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a ClinVar-style IRF6 record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B7536D-D136-4E38-88FE-7722DEB24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70a83b6947451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212BD9-5D32-4799-806C-918C37514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81037C-E8F0-45CE-B658-29C84B528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0B193A-EFC1-4F0C-B3EB-B19036A59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ClinVar stores submitted variant-condition classifications and review status.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0C64BE-F741-4466-BBB1-C2755DD7B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91B8A49-F559-4BD1-97BD-A2802E27B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52CF64-2B55-4AAA-8EE4-8D89AA45A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pathogenic IRF6 assertion should match an IRF6-related condition and supporting evidence.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F25D146-1171-4302-83EF-14225A5F2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416134-FC29-4618-AD55-0E651627D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C05040-9351-45C8-8C41-E191EB38D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common population variant is unlikely to cause a rare fully penetrant syndrome by itself.</a:t>
            </a:r>
          </a:p>
        </p:txBody>
      </p:sp>
    </p:spTree>
    <p:extLst>
      <p:ext uri="{BB962C8B-B14F-4D97-AF65-F5344CB8AC3E}">
        <p14:creationId xmlns:p14="http://schemas.microsoft.com/office/powerpoint/2010/main" val="6628338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7A20C1-E928-4D0C-BA90-A33FBC897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8DED93-BC92-474D-A978-F5FB925BE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72B133-0F8D-4A19-A5B1-726D79795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A4DE28-BBB6-4E86-8B0B-6C7035F4C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46264C-16D6-4D03-9E41-DE87EC086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D5C7AA-F18A-41DA-B06D-6C9EC7D21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1DABE4-34BC-4A8E-8167-26D1F04EE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C96B89-9C2F-4C81-8807-CD6A5B04E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Catalog claim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173703-3910-410E-9DC5-95A68352D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87B3EC-FC4A-4462-87A2-E6AECFB9B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03ED97-53B4-4F45-B4A3-7DEF724D8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Clinical significance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738529-6753-432F-BBA4-FEFD57010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71B400-5EBD-4BAE-857A-21C6887E8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Review trail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1FF48F-4D3C-4D4F-B659-2533160B1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6A9AA77-3EFF-43C4-93CE-6D2351FF3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111326-1ACF-4CEC-BDF5-647E6F560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Submission criteria and review status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9AAB88-A49B-40B2-BF18-370F78E76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D869B8-8522-45BD-AA3F-7A2F12836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Circulation count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206DC3E-B736-4097-BBD9-B95AA4295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5DEA528-6F32-4FC3-BFFC-6C5DEE394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801EF8B-476C-454E-BB40-73D6A716C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Population allele frequency</a:t>
            </a:r>
          </a:p>
        </p:txBody>
      </p:sp>
    </p:spTree>
    <p:extLst>
      <p:ext uri="{BB962C8B-B14F-4D97-AF65-F5344CB8AC3E}">
        <p14:creationId xmlns:p14="http://schemas.microsoft.com/office/powerpoint/2010/main" val="176965614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172731-EA7B-408E-A994-993CED4ED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D8A40B-C099-4E30-B2A0-CCEE6D80D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2FFBE1-846D-4463-8143-1D4A4516E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CBF583-BE25-443D-8FD5-80CA9D344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801F5F-5904-4179-BEFA-5CC1D20CF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4696D2-02FB-45F4-9779-42807907E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variant-review trainee.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21C7A9-5B3F-4931-9262-E0B1408CB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5AAEC2-63C1-446E-A3AA-7236608EF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IRF6 record says pathogenic but has one old submission…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DBC6B4-1C1D-4558-981A-F83E3EF2E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98A784-79C0-4B6F-9A56-0CEAD580A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6313B2-07E1-4A18-8720-EFAA51641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the conflict and seek stronger current…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7B2CED-1826-44B9-ABBB-B4EAFE3A4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688601-4CB4-42DF-904E-1B8947EA6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BB6BDFE-3FE2-4543-9A45-A318C831E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the word pathogenic as final without…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69557C-88A4-4203-9513-E0E0B33B9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9449CB-0ECC-48C4-93AE-D9E50DF3F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E71ECD-1322-4385-BAE6-4AD5B3C91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every rare variant disease-causing.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EFD6462-6654-4F0A-ADE4-E0F34B598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report language and cite review-status plus…</a:t>
            </a:r>
          </a:p>
        </p:txBody>
      </p:sp>
    </p:spTree>
    <p:extLst>
      <p:ext uri="{BB962C8B-B14F-4D97-AF65-F5344CB8AC3E}">
        <p14:creationId xmlns:p14="http://schemas.microsoft.com/office/powerpoint/2010/main" val="197297977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99295D0-DDAF-41BD-ACE9-5C759AD9E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F698A3-839E-48B5-A767-9F0119BCC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1F714E-8FA8-4883-AE43-1CE9EFD96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80CA8C-2DA7-4FF5-BB19-135AC509C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891BA0-4C61-443A-B865-38C48399E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DF3824-2DE4-4951-ABBD-F7D6EE9C3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F894DA-7CEB-4DC9-A9F1-B198625A5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A41AC9-A060-4BCE-ACA0-7233F8BAF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Report the conflict and seek stronger current evidence.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914188-16D6-48C8-9E68-1BBEF9A1E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4ED34F-920A-45FB-AE43-5F2EB382E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A3D809-56D6-4C5E-9F58-14E8B4A1D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GEN06-E1 + GEN06-E2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CBB974-1409-404E-89E3-6C3741B80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FFC82A2-84A7-4538-8E78-29D500973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FE4E113-449A-4321-8608-E5B748455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summarize database evidence. You may not independently diagnose from a weak or conflicting record.</a:t>
            </a:r>
          </a:p>
        </p:txBody>
      </p:sp>
    </p:spTree>
    <p:extLst>
      <p:ext uri="{BB962C8B-B14F-4D97-AF65-F5344CB8AC3E}">
        <p14:creationId xmlns:p14="http://schemas.microsoft.com/office/powerpoint/2010/main" val="60022207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897958-2C7A-4084-BD45-09B7C6AC7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31D286-77F0-46C2-A123-407EA9FA6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93DC0A-FE8A-405B-B119-E697C46B0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03CAB6-92EA-4B34-8AFA-B217AB054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81AE4D-71D5-4EF3-9916-6EE15E74A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58549F-1FA5-4BCD-A1D5-5F89BF524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1990E1-3886-4A88-9CF8-07091C430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A691C3-6677-4347-8C6E-C2DBE9BA8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Variant interpretation combines clinical assertions, population frequency, molecular consequence, and evidence quality.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3F503BB-FA0B-492A-A481-486C73FC5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A05C79-9EF8-4453-ACCE-1B39651A6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90E929-CBA7-45E7-B42E-17BC30857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we read variants we saw codes like R84C and R250X. What kinds of typos in DNA do…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2E1ACD-A27F-4383-9673-954A25E15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310864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5D1A8D-7345-4379-831E-B56C8A9A5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C2C007-8641-4AB3-8C1D-9A801C873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95075D-74F2-4CBE-9107-F6080D79F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908F10-0151-4FBA-A664-AC070A004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26F48E-E1A8-4378-A6D9-94B3DFF7F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6F2DD2-17A8-462F-B0C7-FE81737F6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ED7D1C-08E0-4260-BA33-331249DF7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ClinVar (NIH), query gene IRF6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OMIM IRF6 (#607199); VWS1 #119300; PPS #119500 (professional database; use MedlinePlus Genetics if blocked)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76E1E1-5A8A-489A-A928-713135D28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B9F9E0-8B89-481E-A1A6-5835C55AB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6F1999E-C44A-4C0A-AF08-3DE8C23D1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Using public databases to interpret a genetic finding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2FF2886-7793-46B6-BC4C-4438B0356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90A4F9D-434F-477C-81D1-8496EA23F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C76C17-57AE-4729-A096-F8316DEEA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0405353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2026-07-11T02:02:39.1950000Z</dcterms:created>
  <dcterms:modified xsi:type="dcterms:W3CDTF">2026-07-11T02:02:39.1950000Z</dcterms:modified>
</coreProperties>
</file>