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e76dae4d7f141ac" /><Relationship Type="http://schemas.openxmlformats.org/officeDocument/2006/relationships/extended-properties" Target="/docProps/app.xml" Id="R23962859449f4107" /><Relationship Type="http://schemas.openxmlformats.org/officeDocument/2006/relationships/officeDocument" Target="/ppt/presentation.xml" Id="R0e7add26f2c34d8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6474b24d47c41cc"/>
  </p:sldMasterIdLst>
  <p:notesMasterIdLst>
    <p:notesMasterId xmlns:r="http://schemas.openxmlformats.org/officeDocument/2006/relationships" r:id="R2d4fb4ce913e47b1"/>
  </p:notesMasterIdLst>
  <p:sldIdLst>
    <p:sldId xmlns:r="http://schemas.openxmlformats.org/officeDocument/2006/relationships" id="256" r:id="Rc158e76266284f77"/>
    <p:sldId xmlns:r="http://schemas.openxmlformats.org/officeDocument/2006/relationships" id="257" r:id="R5399c38bdf024864"/>
    <p:sldId xmlns:r="http://schemas.openxmlformats.org/officeDocument/2006/relationships" id="258" r:id="R03396e8754974638"/>
    <p:sldId xmlns:r="http://schemas.openxmlformats.org/officeDocument/2006/relationships" id="259" r:id="R539486079fdb48bf"/>
    <p:sldId xmlns:r="http://schemas.openxmlformats.org/officeDocument/2006/relationships" id="260" r:id="Rc94da1c33a0f4536"/>
    <p:sldId xmlns:r="http://schemas.openxmlformats.org/officeDocument/2006/relationships" id="261" r:id="Rdd8266c000644803"/>
    <p:sldId xmlns:r="http://schemas.openxmlformats.org/officeDocument/2006/relationships" id="262" r:id="R1b28ad47cb0c475f"/>
    <p:sldId xmlns:r="http://schemas.openxmlformats.org/officeDocument/2006/relationships" id="263" r:id="R3463e8a8d6cc466a"/>
    <p:sldId xmlns:r="http://schemas.openxmlformats.org/officeDocument/2006/relationships" id="264" r:id="R370969b204a84323"/>
    <p:sldId xmlns:r="http://schemas.openxmlformats.org/officeDocument/2006/relationships" id="265" r:id="R2322f819cf044343"/>
    <p:sldId xmlns:r="http://schemas.openxmlformats.org/officeDocument/2006/relationships" id="266" r:id="Rf203539e1aaf475c"/>
    <p:sldId xmlns:r="http://schemas.openxmlformats.org/officeDocument/2006/relationships" id="267" r:id="Ra07f9cadca544b26"/>
    <p:sldId xmlns:r="http://schemas.openxmlformats.org/officeDocument/2006/relationships" id="268" r:id="Rc9eb28a5aab94a5d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65eed178ce7453f" /><Relationship Type="http://schemas.openxmlformats.org/officeDocument/2006/relationships/slideMaster" Target="/ppt/slideMasters/slideMaster1.xml" Id="Re6474b24d47c41cc" /><Relationship Type="http://schemas.openxmlformats.org/officeDocument/2006/relationships/notesMaster" Target="/ppt/notesMasters/notesMaster1.xml" Id="R2d4fb4ce913e47b1" /><Relationship Type="http://schemas.openxmlformats.org/officeDocument/2006/relationships/presProps" Target="/ppt/presProps.xml" Id="Rb5ccde2f9a124bec" /><Relationship Type="http://schemas.openxmlformats.org/officeDocument/2006/relationships/tableStyles" Target="/ppt/tableStyles.xml" Id="Rc3872d500a864d96" /><Relationship Type="http://schemas.openxmlformats.org/officeDocument/2006/relationships/slide" Target="/ppt/slides/slide1.xml" Id="Rc158e76266284f77" /><Relationship Type="http://schemas.openxmlformats.org/officeDocument/2006/relationships/slide" Target="/ppt/slides/slide2.xml" Id="R5399c38bdf024864" /><Relationship Type="http://schemas.openxmlformats.org/officeDocument/2006/relationships/slide" Target="/ppt/slides/slide3.xml" Id="R03396e8754974638" /><Relationship Type="http://schemas.openxmlformats.org/officeDocument/2006/relationships/slide" Target="/ppt/slides/slide4.xml" Id="R539486079fdb48bf" /><Relationship Type="http://schemas.openxmlformats.org/officeDocument/2006/relationships/slide" Target="/ppt/slides/slide5.xml" Id="Rc94da1c33a0f4536" /><Relationship Type="http://schemas.openxmlformats.org/officeDocument/2006/relationships/slide" Target="/ppt/slides/slide6.xml" Id="Rdd8266c000644803" /><Relationship Type="http://schemas.openxmlformats.org/officeDocument/2006/relationships/slide" Target="/ppt/slides/slide7.xml" Id="R1b28ad47cb0c475f" /><Relationship Type="http://schemas.openxmlformats.org/officeDocument/2006/relationships/slide" Target="/ppt/slides/slide8.xml" Id="R3463e8a8d6cc466a" /><Relationship Type="http://schemas.openxmlformats.org/officeDocument/2006/relationships/slide" Target="/ppt/slides/slide9.xml" Id="R370969b204a84323" /><Relationship Type="http://schemas.openxmlformats.org/officeDocument/2006/relationships/slide" Target="/ppt/slides/slide10.xml" Id="R2322f819cf044343" /><Relationship Type="http://schemas.openxmlformats.org/officeDocument/2006/relationships/slide" Target="/ppt/slides/slide11.xml" Id="Rf203539e1aaf475c" /><Relationship Type="http://schemas.openxmlformats.org/officeDocument/2006/relationships/slide" Target="/ppt/slides/slide12.xml" Id="Ra07f9cadca544b26" /><Relationship Type="http://schemas.openxmlformats.org/officeDocument/2006/relationships/slide" Target="/ppt/slides/slide13.xml" Id="Rc9eb28a5aab94a5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7ffb93ff5da4aa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8fa41446eea45b9" /><Relationship Type="http://schemas.openxmlformats.org/officeDocument/2006/relationships/notesMaster" Target="/ppt/notesMasters/notesMaster1.xml" Id="R55b98f920a4648b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032d2c74a0841eb" /><Relationship Type="http://schemas.openxmlformats.org/officeDocument/2006/relationships/notesMaster" Target="/ppt/notesMasters/notesMaster1.xml" Id="R53bedb28a8e44c0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6f77f35e5424aa3" /><Relationship Type="http://schemas.openxmlformats.org/officeDocument/2006/relationships/notesMaster" Target="/ppt/notesMasters/notesMaster1.xml" Id="Rd90b7256a7e54c1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60171da69e3433d" /><Relationship Type="http://schemas.openxmlformats.org/officeDocument/2006/relationships/notesMaster" Target="/ppt/notesMasters/notesMaster1.xml" Id="R574884a2d65843c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993c079ec264613" /><Relationship Type="http://schemas.openxmlformats.org/officeDocument/2006/relationships/notesMaster" Target="/ppt/notesMasters/notesMaster1.xml" Id="R84d00b751ea948b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6d7accbcccf4a29" /><Relationship Type="http://schemas.openxmlformats.org/officeDocument/2006/relationships/notesMaster" Target="/ppt/notesMasters/notesMaster1.xml" Id="R694b93442d5e41e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4dcbbd569094cd5" /><Relationship Type="http://schemas.openxmlformats.org/officeDocument/2006/relationships/notesMaster" Target="/ppt/notesMasters/notesMaster1.xml" Id="R472ecf443285440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758fd8e78c84eb9" /><Relationship Type="http://schemas.openxmlformats.org/officeDocument/2006/relationships/notesMaster" Target="/ppt/notesMasters/notesMaster1.xml" Id="Rd497b1c8d21f43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d2201f45e544cc1" /><Relationship Type="http://schemas.openxmlformats.org/officeDocument/2006/relationships/notesMaster" Target="/ppt/notesMasters/notesMaster1.xml" Id="R89f2ce335931483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27f64f664454cec" /><Relationship Type="http://schemas.openxmlformats.org/officeDocument/2006/relationships/notesMaster" Target="/ppt/notesMasters/notesMaster1.xml" Id="Ra07a06e8cdef4d4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22cac80310c4998" /><Relationship Type="http://schemas.openxmlformats.org/officeDocument/2006/relationships/notesMaster" Target="/ppt/notesMasters/notesMaster1.xml" Id="Rb8c1dfbd6391491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52dd85c27a24efc" /><Relationship Type="http://schemas.openxmlformats.org/officeDocument/2006/relationships/notesMaster" Target="/ppt/notesMasters/notesMaster1.xml" Id="R132c89b8f9d5406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e46bdb39dad44e1" /><Relationship Type="http://schemas.openxmlformats.org/officeDocument/2006/relationships/notesMaster" Target="/ppt/notesMasters/notesMaster1.xml" Id="R8bdfc3befe714db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8aac48e7f1c436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9f1ee3aace14061" /><Relationship Type="http://schemas.openxmlformats.org/officeDocument/2006/relationships/slideLayout" Target="/ppt/slideLayouts/slideLayout1.xml" Id="R605b523be2e5442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05b523be2e5442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aefc32062c400c" /><Relationship Type="http://schemas.openxmlformats.org/officeDocument/2006/relationships/image" Target="/ppt/media/image.bin" Id="R1897f972a6db43c3" /><Relationship Type="http://schemas.openxmlformats.org/officeDocument/2006/relationships/notesSlide" Target="/ppt/notesSlides/notesSlide1.xml" Id="Rd709c115d17f4d0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8f65df651d4119" /><Relationship Type="http://schemas.openxmlformats.org/officeDocument/2006/relationships/notesSlide" Target="/ppt/notesSlides/notesSlide2.xml" Id="R18e413655f1949e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7b17ed31d64103" /><Relationship Type="http://schemas.openxmlformats.org/officeDocument/2006/relationships/notesSlide" Target="/ppt/notesSlides/notesSlide3.xml" Id="R93028fac0e1c43c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f4282bcdbc4568" /><Relationship Type="http://schemas.openxmlformats.org/officeDocument/2006/relationships/notesSlide" Target="/ppt/notesSlides/notesSlide4.xml" Id="Rc0b6f6a7b4814f2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e572dc566243c0" /><Relationship Type="http://schemas.openxmlformats.org/officeDocument/2006/relationships/image" Target="/ppt/media/image2.bin" Id="Rfee0dafa05274bbd" /><Relationship Type="http://schemas.openxmlformats.org/officeDocument/2006/relationships/notesSlide" Target="/ppt/notesSlides/notesSlide5.xml" Id="Ra94909b93318436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138a7a7c3045e0" /><Relationship Type="http://schemas.openxmlformats.org/officeDocument/2006/relationships/image" Target="/ppt/media/image3.bin" Id="R45ad45b4d96d4761" /><Relationship Type="http://schemas.openxmlformats.org/officeDocument/2006/relationships/notesSlide" Target="/ppt/notesSlides/notesSlide6.xml" Id="R243b00ada3d84f9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f286016b6344c0" /><Relationship Type="http://schemas.openxmlformats.org/officeDocument/2006/relationships/notesSlide" Target="/ppt/notesSlides/notesSlide7.xml" Id="R95f9b375b11a46f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5841017fe34edd" /><Relationship Type="http://schemas.openxmlformats.org/officeDocument/2006/relationships/image" Target="/ppt/media/image4.bin" Id="R9a6b2ac6a22b4864" /><Relationship Type="http://schemas.openxmlformats.org/officeDocument/2006/relationships/notesSlide" Target="/ppt/notesSlides/notesSlide8.xml" Id="R1763a2161e50413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89f82dfd814318" /><Relationship Type="http://schemas.openxmlformats.org/officeDocument/2006/relationships/notesSlide" Target="/ppt/notesSlides/notesSlide9.xml" Id="Rf994c737790647e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5d8aac7f9043e4" /><Relationship Type="http://schemas.openxmlformats.org/officeDocument/2006/relationships/notesSlide" Target="/ppt/notesSlides/notesSlide10.xml" Id="R29936f730aa2436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0195005d1284db0" /><Relationship Type="http://schemas.openxmlformats.org/officeDocument/2006/relationships/notesSlide" Target="/ppt/notesSlides/notesSlide11.xml" Id="R3be8d808e09543d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dd72ffdd864e17" /><Relationship Type="http://schemas.openxmlformats.org/officeDocument/2006/relationships/notesSlide" Target="/ppt/notesSlides/notesSlide12.xml" Id="Rd6e607d996574fc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da54dca5834bfc" /><Relationship Type="http://schemas.openxmlformats.org/officeDocument/2006/relationships/notesSlide" Target="/ppt/notesSlides/notesSlide13.xml" Id="Rec53de0d12ac473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3E4E9E4-643A-4648-B2C0-327375815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977091-ACC3-4C17-A8E0-6DCB3EF92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27E403-50F2-4160-B6AB-3C56529F8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CF4A50-5B63-4662-B98A-33727DE38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73C667-866B-4D27-A37D-66342DD49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Gene at 1q32 Has a Name: IRF6, From DNA to Protein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281E72-8BD3-49A8-8901-37AF4A48A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is the gene at 1q32, and what does it make?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464FB36-61F6-4F00-96D2-D70D89C68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IRF6 encodes a transcription factor that changes cell behavior by controlling other genes.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97f972a6db43c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95553811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9AF08FA-913A-49F2-8566-1A4937D60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4DFD3D-0711-4100-9CFA-E0490700D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1EDA78-A538-48A1-B51F-ABE9D20A9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BF4509-C8C9-46CA-90B3-B012014E2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A4C125-4876-4A2B-9472-65F81FCCD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4FDB1B-CCF4-412D-BC7A-3443802BB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AFFFB5E-1199-4ABA-9D56-F0F71690E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5EC122-4A18-447E-8365-19C24F4C4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Linkage follows inherited chromosome markers to narrow a gene's address before sequencing names the gene.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E023E23-2163-47DC-BA04-A23672BBE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7398328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1C6C55B-47D6-48B0-9CB1-698CBFEE5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A187E5-03BF-4E59-BE93-557E98DA5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9DF97A-05D2-42CF-8A82-9871C674D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629DDE-4B9F-477E-9682-D05ABC66E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DF5AA2-AF9F-4FBB-ABDC-378B07457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23EB2C-D76A-41A8-B419-795901687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699B26-3D79-4EF7-B8CD-3B250BE0D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6A4D46D-522B-4A36-8B55-A0D07EDB8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659E51C-FDA9-4345-80BB-13529E37C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84AAAE-171A-4256-96EA-C090AEDDF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5B35353-844C-435E-876A-554A5D552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B4C3D26-A161-41DA-8FCD-F173F8659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E2FC63-4611-4355-9494-E981B502D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3A87BF5-5B37-4192-A275-6BC7240EB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588D86-775B-46A8-8428-2A66760C1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01098283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9FA8F22-C103-4F64-BC99-7EC5DD724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F4C199-16CC-445C-8230-0FD2E2596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596E3A-DDEB-405A-93EB-26587F2F9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9E27F0-D750-4709-8B5D-14E54B095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CB700C-02B0-4CCC-89D5-FF8B5530E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C8C0C12-2B56-444F-AF6F-F6F7A6CAB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IRF6 encodes a transcription factor that changes cell behavior by controlling other genes.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6A1817-406C-4086-94DC-E6A12F654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71415F-7FB3-404B-A514-21F711171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172B7A6-A0D2-4BEF-8AE2-DB6789D98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868BD6B-92C8-4842-92C8-46914BB08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9DF1E4B-7333-4412-982C-7D6BD5B8A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FA6FB64-71AA-413A-A2BF-5304F4603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2FD363C-DA6F-47C3-A4B0-A7B3BA0AE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5A3748F-1D66-4CA3-8F5E-735731A7D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7D787BA-4913-45D3-9CD2-149527769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4260809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958628A-0711-484E-9008-4D9AE121A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D7D459-AD35-47C5-8DDC-959CDE283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4258D6-7333-4B2C-AF21-18D1C1453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3038A0-8996-4075-8C8A-D8BD83EA8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6AC5FB-A503-4DF5-BC83-47E13EE8A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E55A34-3B3B-44F1-B104-B21CA5AE8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ee0dafa05274bbd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29409023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355128A-E046-4702-BE68-BE3636761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A34DC9-6AF0-473E-AA3E-2317BF5C6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04430D-30DC-4879-986D-5AE545030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293556-9B06-447B-999F-3C76F261D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FD10CD-6D06-4CCB-BD84-313261B98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F171E9D-49C9-41A1-A408-FEC4F048D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recipe card becomes a kitchen supervisor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ad45b4d96d476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8A5A97E-D165-475D-BDDC-B6F5688F7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2A7FAD-F02A-4DB2-A203-8DCDB96EA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E692A2C-30DA-496F-83AE-D64D51B83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object stores the lasting instructions?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B115DC-8BF2-435A-A1C6-E560CCA85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92416CD-2423-43EC-B5F4-DDCF23173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17D0FAF-F642-4629-8AF4-221C1F4A2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copy leaves the archive?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E08BF7-BA9D-4DB1-A6AC-C3F900065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4A99708-15D3-4280-ADCD-41DC78472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27626DA-E63F-4652-BC17-18FD35F3C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can one supervisor change many stations?</a:t>
            </a:r>
          </a:p>
        </p:txBody>
      </p:sp>
    </p:spTree>
    <p:extLst>
      <p:ext uri="{BB962C8B-B14F-4D97-AF65-F5344CB8AC3E}">
        <p14:creationId xmlns:p14="http://schemas.microsoft.com/office/powerpoint/2010/main" val="145388189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58419EE-70EB-477A-9D4D-957C89691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D68121-60A7-42DF-9A5F-92F085218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46010F-81BD-43D2-84EB-16F61CC60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C928CF-DCAE-4AF0-A218-247D3FFD1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40FCB2-519A-438E-A6B1-029B492E8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C8DD21-905B-43C3-8435-D6477B438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E939DB-8325-4764-ACE4-F7CC3D4F8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D9E383-615C-4063-B507-D35ECA5DA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200351-902C-4CC8-A2CC-499CAAB9E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is transcribed into an RNA copy.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09107BC-05DA-4E0E-9FEF-0C5D50EFB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37922FD-45D4-4E90-987D-F1ECB3FF4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A7CA2A5-0A17-4753-A2AD-2F0D4A10B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RNA is translated into protein.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3F1A10B-D1A8-49EF-9D4F-459C109CD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2E898A7-DD08-4F39-AD73-4A6EDCEEE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4F6A182-59A1-4ACF-A028-55EB74566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transcription factor regulates other genes rather than building tissue directly.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9AB24D3-8D89-40A1-A2E7-DD3CB69D4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Genes do not contain recipes in words, and proteins do not make conscious decisions.</a:t>
            </a:r>
          </a:p>
        </p:txBody>
      </p:sp>
    </p:spTree>
    <p:extLst>
      <p:ext uri="{BB962C8B-B14F-4D97-AF65-F5344CB8AC3E}">
        <p14:creationId xmlns:p14="http://schemas.microsoft.com/office/powerpoint/2010/main" val="20500356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8E3907-1B30-4ABE-952B-46943E2C8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B8B7FE-923F-41E1-8F8E-1892845B0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E6637D-B921-4648-80DE-091C73A66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4361A9-EEF3-4C21-AA79-AC1754541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6AD2C8-6902-4A3F-91D5-024A28FB9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IRF6 from gene to regulatory protein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E51647-790E-4EC0-A818-9DC8213CD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6b2ac6a22b486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A103EB7-BC7B-406E-8F19-E235CC82A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C8E1654-BEA0-4994-9575-5220E9E64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E5DD92F-3501-456E-BAC8-6937BF464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Sequencing the linked 1q32 interval identified damaging variants in IRF6.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8039490-0D88-41CE-857E-C14204F27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0B6273-6526-4DAD-BBCD-3DC72E486F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005D296-2B6C-4444-868E-623CDFF44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is transcribed into mRNA and translated into a 467-amino-acid protein.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4CEF407-AEA1-47B6-8D8A-985D91940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E125DA5-0F2C-4E04-A0D9-DB6C78581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35308CD-95DA-4B32-8A0F-72774FB3C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contains a DNA-binding domain and regulates epithelial differentiation genes.</a:t>
            </a:r>
          </a:p>
        </p:txBody>
      </p:sp>
    </p:spTree>
    <p:extLst>
      <p:ext uri="{BB962C8B-B14F-4D97-AF65-F5344CB8AC3E}">
        <p14:creationId xmlns:p14="http://schemas.microsoft.com/office/powerpoint/2010/main" val="197172745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7210D0F-5419-4087-8702-12B7BD2B9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449855-791E-4E4D-84FB-4D53636FE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119746-7597-4774-87EB-D07A5204E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510239-EC4D-4192-98A1-21E25E80E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237108-B573-40F3-846D-E1A9042EE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125637-5E3E-4C3D-A4E0-5A2A30DA9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983329A-F105-4047-A44D-06BDED46E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01167F7-CD33-4A05-8FC5-0B0AE84E2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Recipe archive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C2FE05C-9E7A-4B90-9447-0F7A8743D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1989E5-6954-4F8C-BCA2-26F2A8617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4D38A53-675E-4A6B-BEB3-F79D7F40C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DNA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318133-AFAB-4BA7-815A-DDFB2EA83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323A7B2-D99F-4329-BBFA-1581042BF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Work order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A1BB723-22E4-4766-9B8E-3994DD54F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9B73C2E-4A94-42C2-A04D-C08FC6BC3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F272683-89AE-49C2-9AF3-20FFEAD87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mRNA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3B15F96-A4EE-403F-BFA0-576AC99B7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D6CD10E-2938-4969-9145-0993B8556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Supervisor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2803CD6-9C7B-4B4B-924E-CA31B9B8B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77E6496-2F8C-49AA-B295-A20F71A7D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9F368A1-566E-46D2-AED1-9F5265E6F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transcription-factor protein</a:t>
            </a:r>
          </a:p>
        </p:txBody>
      </p:sp>
    </p:spTree>
    <p:extLst>
      <p:ext uri="{BB962C8B-B14F-4D97-AF65-F5344CB8AC3E}">
        <p14:creationId xmlns:p14="http://schemas.microsoft.com/office/powerpoint/2010/main" val="49680839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43236B6-7018-41D9-9012-12AD710D7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E9E230-0001-4ED6-BB1D-C5FC68F03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8D7969-FAE9-4F14-9D8B-AE165E207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5AF128-8D31-4495-9DE7-413777997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F3B8BC-1C29-47E9-B8AC-EA802D04F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06C982-ABBC-4D2B-8F24-991CDE395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explaining the gene discovery to a molecular team.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843B424-39FA-43DC-99D1-51FF8784C2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2043A82-132D-4826-9273-241092C18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new intern says IRF6 is a piece of lip…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E7E4C9D-2010-49A7-AACE-CD7D76BB2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EB09DC9-60D5-4C7E-BF90-A5DC0C350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2754D75-F112-4606-9808-C901CB241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Correct the path to DNA, RNA, transcription…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1DCDF76-09DD-449D-A082-DEF842C87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DA1B8A-C7B6-4B82-AAB5-933EE053B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9CB1C64-3CE5-4E98-AEB7-89EF2D361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Agree that DNA becomes lip tissue directly.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740B285-28C2-40A7-B3E5-DCB3A239C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04F0142-0D2A-4E37-ADE4-5AE26D9F7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4394609-AA38-4F5C-A7F9-004E63A6D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IRF6 is only a chromosome marker.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20D2ADF-3D64-4AF9-9A3F-959D39D85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correction and cite gene-product and protein-job…</a:t>
            </a:r>
          </a:p>
        </p:txBody>
      </p:sp>
    </p:spTree>
    <p:extLst>
      <p:ext uri="{BB962C8B-B14F-4D97-AF65-F5344CB8AC3E}">
        <p14:creationId xmlns:p14="http://schemas.microsoft.com/office/powerpoint/2010/main" val="7562927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71D953-D356-4D05-950B-A2B95E657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0CD7A9-98CA-4566-8C25-2B146F148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5938FE-67BB-4861-9708-10B66E84B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53CB4C-AE14-4E18-B3EA-D43CB79FA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895B54-AC16-4871-B66B-4FDC4DE6B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4F7AC4-7204-4C17-9E72-AC0363626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745386-B413-4C77-9CFA-0368E7BA6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8EE3F7-B9B5-4999-91CC-CBDBED674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Correct the path to DNA, RNA, transcription factor, target genes, and cell behavior.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BA3726-FC20-4164-A3D7-A4A2F1DC2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095F950-B001-4DEE-810A-4C1594FA8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61E584-8CB6-40AD-AA6C-F1507ABF6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GEN05-E1 + GEN05-E2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118186E-7E7B-4926-AEED-B04DE910B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9AFDFED-2FD8-46FB-B622-332C638C5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203E5C-A496-4A3B-B515-C0D49A415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IRF6's molecular role. You may not say one IRF6 result explains Mateo without a case test.</a:t>
            </a:r>
          </a:p>
        </p:txBody>
      </p:sp>
    </p:spTree>
    <p:extLst>
      <p:ext uri="{BB962C8B-B14F-4D97-AF65-F5344CB8AC3E}">
        <p14:creationId xmlns:p14="http://schemas.microsoft.com/office/powerpoint/2010/main" val="9047480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A72B23-12A3-4619-B76E-50B7655DD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6B33FF-0A7B-4BAA-83C9-6F0922A74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235B55-09E5-44DA-BE2A-6AE4FF58B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E968A2-726D-436D-B308-8ECBBAAA0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950071-3FCB-4E96-BA66-419452172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1418F3-A750-4D67-9677-015D3B45C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5EB26DD-761B-4130-8A61-4025E5A8C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848C303-DBD3-478D-B2BD-C1721CD87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encodes a transcription factor that changes cell behavior by controlling other genes.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7E27A2-645E-4595-9A01-52B8E3FC7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9865E6-8D96-46BF-A93C-E9EAF26E7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6820814-3CA0-40D3-88B6-8B2402AE7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Now that we have the exemplar gene IRF6, where do we look up whether a given variant in…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96C64DC-5D57-4C6B-96A7-4A9182C67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0179408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E4A319-56D2-41E1-8350-18D9DF5AE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C35273-4396-48BB-B168-A54E9BABD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B2133A-9979-419A-B71F-8249FC9FF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097685-2F5A-470A-B4E9-3E4D235A1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1AD9CE-B0A7-41DD-B358-D63EB9281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33DDF4-498B-49BE-A827-94695E353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6ACFCAB-6CB5-4587-8435-C6262988F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32(2):285-289. [PMID:12219090]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UniProtKB O14896, IRF6 (467 aa; DNA-binding and protein-binding domains)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E98AD9-7886-436C-B0CC-BBA454F8D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122DA2-355B-47E0-9D50-372D5A5D3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86646CE-C837-4763-87F5-4E39C6D41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4 When Organs Fail, 4.1 Manufacturing Human Proteins (central dogma) • IRF6 in the medial edge epithelium during fusion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25891C-6F48-4B81-8F43-2740CA1E3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1E8FB7D-4E7A-40C1-89CF-5988965D0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51D1FF-A082-4898-897C-3725C29CC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26134137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2026-07-11T02:02:38.5760000Z</dcterms:created>
  <dcterms:modified xsi:type="dcterms:W3CDTF">2026-07-11T02:02:38.5760000Z</dcterms:modified>
</coreProperties>
</file>