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3ea7c93816e4a87" /><Relationship Type="http://schemas.openxmlformats.org/officeDocument/2006/relationships/extended-properties" Target="/docProps/app.xml" Id="R6884eb511de546ba" /><Relationship Type="http://schemas.openxmlformats.org/officeDocument/2006/relationships/officeDocument" Target="/ppt/presentation.xml" Id="Rbc31639e093a42b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1137898084a4e33"/>
  </p:sldMasterIdLst>
  <p:notesMasterIdLst>
    <p:notesMasterId xmlns:r="http://schemas.openxmlformats.org/officeDocument/2006/relationships" r:id="R843555bb56704ab6"/>
  </p:notesMasterIdLst>
  <p:sldIdLst>
    <p:sldId xmlns:r="http://schemas.openxmlformats.org/officeDocument/2006/relationships" id="256" r:id="Rbbbe8e1418c9438b"/>
    <p:sldId xmlns:r="http://schemas.openxmlformats.org/officeDocument/2006/relationships" id="257" r:id="Rf78ed3d353224acf"/>
    <p:sldId xmlns:r="http://schemas.openxmlformats.org/officeDocument/2006/relationships" id="258" r:id="R032b95d514924c05"/>
    <p:sldId xmlns:r="http://schemas.openxmlformats.org/officeDocument/2006/relationships" id="259" r:id="R9bd547b0c9744d98"/>
    <p:sldId xmlns:r="http://schemas.openxmlformats.org/officeDocument/2006/relationships" id="260" r:id="R9d8933a1673b41f3"/>
    <p:sldId xmlns:r="http://schemas.openxmlformats.org/officeDocument/2006/relationships" id="261" r:id="Re951fe3f5a8347b7"/>
    <p:sldId xmlns:r="http://schemas.openxmlformats.org/officeDocument/2006/relationships" id="262" r:id="Re352b94099f34e97"/>
    <p:sldId xmlns:r="http://schemas.openxmlformats.org/officeDocument/2006/relationships" id="263" r:id="Re856468d82df4707"/>
    <p:sldId xmlns:r="http://schemas.openxmlformats.org/officeDocument/2006/relationships" id="264" r:id="R7cbd9c4ee26b4f7d"/>
    <p:sldId xmlns:r="http://schemas.openxmlformats.org/officeDocument/2006/relationships" id="265" r:id="R347ece9206cb4855"/>
    <p:sldId xmlns:r="http://schemas.openxmlformats.org/officeDocument/2006/relationships" id="266" r:id="R1343ca010ee84efb"/>
    <p:sldId xmlns:r="http://schemas.openxmlformats.org/officeDocument/2006/relationships" id="267" r:id="R5c2ad2ca76d54489"/>
    <p:sldId xmlns:r="http://schemas.openxmlformats.org/officeDocument/2006/relationships" id="268" r:id="R3ea8691cb4db418a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b9afb7009d6466e" /><Relationship Type="http://schemas.openxmlformats.org/officeDocument/2006/relationships/slideMaster" Target="/ppt/slideMasters/slideMaster1.xml" Id="R91137898084a4e33" /><Relationship Type="http://schemas.openxmlformats.org/officeDocument/2006/relationships/notesMaster" Target="/ppt/notesMasters/notesMaster1.xml" Id="R843555bb56704ab6" /><Relationship Type="http://schemas.openxmlformats.org/officeDocument/2006/relationships/presProps" Target="/ppt/presProps.xml" Id="R72cd7e9614074b12" /><Relationship Type="http://schemas.openxmlformats.org/officeDocument/2006/relationships/tableStyles" Target="/ppt/tableStyles.xml" Id="R398cb21c208d49cd" /><Relationship Type="http://schemas.openxmlformats.org/officeDocument/2006/relationships/slide" Target="/ppt/slides/slide1.xml" Id="Rbbbe8e1418c9438b" /><Relationship Type="http://schemas.openxmlformats.org/officeDocument/2006/relationships/slide" Target="/ppt/slides/slide2.xml" Id="Rf78ed3d353224acf" /><Relationship Type="http://schemas.openxmlformats.org/officeDocument/2006/relationships/slide" Target="/ppt/slides/slide3.xml" Id="R032b95d514924c05" /><Relationship Type="http://schemas.openxmlformats.org/officeDocument/2006/relationships/slide" Target="/ppt/slides/slide4.xml" Id="R9bd547b0c9744d98" /><Relationship Type="http://schemas.openxmlformats.org/officeDocument/2006/relationships/slide" Target="/ppt/slides/slide5.xml" Id="R9d8933a1673b41f3" /><Relationship Type="http://schemas.openxmlformats.org/officeDocument/2006/relationships/slide" Target="/ppt/slides/slide6.xml" Id="Re951fe3f5a8347b7" /><Relationship Type="http://schemas.openxmlformats.org/officeDocument/2006/relationships/slide" Target="/ppt/slides/slide7.xml" Id="Re352b94099f34e97" /><Relationship Type="http://schemas.openxmlformats.org/officeDocument/2006/relationships/slide" Target="/ppt/slides/slide8.xml" Id="Re856468d82df4707" /><Relationship Type="http://schemas.openxmlformats.org/officeDocument/2006/relationships/slide" Target="/ppt/slides/slide9.xml" Id="R7cbd9c4ee26b4f7d" /><Relationship Type="http://schemas.openxmlformats.org/officeDocument/2006/relationships/slide" Target="/ppt/slides/slide10.xml" Id="R347ece9206cb4855" /><Relationship Type="http://schemas.openxmlformats.org/officeDocument/2006/relationships/slide" Target="/ppt/slides/slide11.xml" Id="R1343ca010ee84efb" /><Relationship Type="http://schemas.openxmlformats.org/officeDocument/2006/relationships/slide" Target="/ppt/slides/slide12.xml" Id="R5c2ad2ca76d54489" /><Relationship Type="http://schemas.openxmlformats.org/officeDocument/2006/relationships/slide" Target="/ppt/slides/slide13.xml" Id="R3ea8691cb4db418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4c47e09af864b6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2a054ee4d444349" /><Relationship Type="http://schemas.openxmlformats.org/officeDocument/2006/relationships/notesMaster" Target="/ppt/notesMasters/notesMaster1.xml" Id="R49b8fb4c1245453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2df3683c3f94977" /><Relationship Type="http://schemas.openxmlformats.org/officeDocument/2006/relationships/notesMaster" Target="/ppt/notesMasters/notesMaster1.xml" Id="R70e379d98bcf485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b15c41b77ea4285" /><Relationship Type="http://schemas.openxmlformats.org/officeDocument/2006/relationships/notesMaster" Target="/ppt/notesMasters/notesMaster1.xml" Id="Rb3659e5d526e487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81c7594c2554343" /><Relationship Type="http://schemas.openxmlformats.org/officeDocument/2006/relationships/notesMaster" Target="/ppt/notesMasters/notesMaster1.xml" Id="R005ce5037a294e4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6e7d7cbe5e148e2" /><Relationship Type="http://schemas.openxmlformats.org/officeDocument/2006/relationships/notesMaster" Target="/ppt/notesMasters/notesMaster1.xml" Id="R5d71dc3da1fe459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c0d065365934713" /><Relationship Type="http://schemas.openxmlformats.org/officeDocument/2006/relationships/notesMaster" Target="/ppt/notesMasters/notesMaster1.xml" Id="R58861e35570d400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56bbec382204c7c" /><Relationship Type="http://schemas.openxmlformats.org/officeDocument/2006/relationships/notesMaster" Target="/ppt/notesMasters/notesMaster1.xml" Id="R27580f1c6a274a2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704d92891934fa1" /><Relationship Type="http://schemas.openxmlformats.org/officeDocument/2006/relationships/notesMaster" Target="/ppt/notesMasters/notesMaster1.xml" Id="Rff002dc589da4a7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d978245af7245fa" /><Relationship Type="http://schemas.openxmlformats.org/officeDocument/2006/relationships/notesMaster" Target="/ppt/notesMasters/notesMaster1.xml" Id="R3c378f3fec3c4d4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af707329db34afd" /><Relationship Type="http://schemas.openxmlformats.org/officeDocument/2006/relationships/notesMaster" Target="/ppt/notesMasters/notesMaster1.xml" Id="Rbe4ce868c4174ff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8aff7b6fa4045ab" /><Relationship Type="http://schemas.openxmlformats.org/officeDocument/2006/relationships/notesMaster" Target="/ppt/notesMasters/notesMaster1.xml" Id="R46296c8ef792466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159c70ac1d24d36" /><Relationship Type="http://schemas.openxmlformats.org/officeDocument/2006/relationships/notesMaster" Target="/ppt/notesMasters/notesMaster1.xml" Id="Rc63b34056d00428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dccd194bf304ef2" /><Relationship Type="http://schemas.openxmlformats.org/officeDocument/2006/relationships/notesMaster" Target="/ppt/notesMasters/notesMaster1.xml" Id="Rbc2de8fdcc784cd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873cb7474cd49e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f2d01c436f24a1d" /><Relationship Type="http://schemas.openxmlformats.org/officeDocument/2006/relationships/slideLayout" Target="/ppt/slideLayouts/slideLayout1.xml" Id="R6473831a449b4ad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473831a449b4ad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8f741574a94e0e" /><Relationship Type="http://schemas.openxmlformats.org/officeDocument/2006/relationships/image" Target="/ppt/media/image.bin" Id="Rd81da9fc5bb64ad8" /><Relationship Type="http://schemas.openxmlformats.org/officeDocument/2006/relationships/notesSlide" Target="/ppt/notesSlides/notesSlide1.xml" Id="R7e54d7c25a3c44b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14ce7fb5e54404" /><Relationship Type="http://schemas.openxmlformats.org/officeDocument/2006/relationships/notesSlide" Target="/ppt/notesSlides/notesSlide2.xml" Id="R258098c6205a49a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56f3398c01488c" /><Relationship Type="http://schemas.openxmlformats.org/officeDocument/2006/relationships/notesSlide" Target="/ppt/notesSlides/notesSlide3.xml" Id="Rc5a8caab2daf4b1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74cd8bec7e4fa0" /><Relationship Type="http://schemas.openxmlformats.org/officeDocument/2006/relationships/notesSlide" Target="/ppt/notesSlides/notesSlide4.xml" Id="R0e7c48c013b04d0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0eccd9f6864c34" /><Relationship Type="http://schemas.openxmlformats.org/officeDocument/2006/relationships/image" Target="/ppt/media/image2.bin" Id="Rfc4022b94f374af2" /><Relationship Type="http://schemas.openxmlformats.org/officeDocument/2006/relationships/notesSlide" Target="/ppt/notesSlides/notesSlide5.xml" Id="R36da73b720b64c8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33daa666ee4c00" /><Relationship Type="http://schemas.openxmlformats.org/officeDocument/2006/relationships/image" Target="/ppt/media/image3.bin" Id="Red7639d650254721" /><Relationship Type="http://schemas.openxmlformats.org/officeDocument/2006/relationships/notesSlide" Target="/ppt/notesSlides/notesSlide6.xml" Id="R5562426dc095461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1c65f3fcda4c7c" /><Relationship Type="http://schemas.openxmlformats.org/officeDocument/2006/relationships/notesSlide" Target="/ppt/notesSlides/notesSlide7.xml" Id="R296add7fb26b43d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82e56f00894b12" /><Relationship Type="http://schemas.openxmlformats.org/officeDocument/2006/relationships/image" Target="/ppt/media/image4.bin" Id="R8fc595d590cf49d6" /><Relationship Type="http://schemas.openxmlformats.org/officeDocument/2006/relationships/notesSlide" Target="/ppt/notesSlides/notesSlide8.xml" Id="Raff8e8b120964bb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ec5f7793c546d0" /><Relationship Type="http://schemas.openxmlformats.org/officeDocument/2006/relationships/notesSlide" Target="/ppt/notesSlides/notesSlide9.xml" Id="Re53c8beebc31428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a41c0c7c2e45a4" /><Relationship Type="http://schemas.openxmlformats.org/officeDocument/2006/relationships/notesSlide" Target="/ppt/notesSlides/notesSlide10.xml" Id="Re7b22b0a6407471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f9b765789b4148" /><Relationship Type="http://schemas.openxmlformats.org/officeDocument/2006/relationships/notesSlide" Target="/ppt/notesSlides/notesSlide11.xml" Id="R828f1909a4f24b0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2582fc42464a1e" /><Relationship Type="http://schemas.openxmlformats.org/officeDocument/2006/relationships/notesSlide" Target="/ppt/notesSlides/notesSlide12.xml" Id="R81b4e716b7d4479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03bc517ab240ee" /><Relationship Type="http://schemas.openxmlformats.org/officeDocument/2006/relationships/notesSlide" Target="/ppt/notesSlides/notesSlide13.xml" Id="Rf65d5ae2e280408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2F15699-A4F3-47A8-9961-095336F53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D9C87E-53DC-4A98-A442-2CFC8FB8A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62D615-C73F-49ED-B69A-2E163C655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5BE093-B836-40AB-AA2F-54F68F1AE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D7997E-545E-4B99-B90F-77C52D1D2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Hunting the Exemplar Cleft Gene: Linkage to 1q32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461C97-5014-4818-AA40-E92242893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you hunt a gene when you have no address for it?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5B5EC4-B452-498B-B244-7BB499425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Linkage follows inherited chromosome markers to narrow a gene's address before sequencing names the gene.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1da9fc5bb64ad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26342472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5715E7-AFB6-4E42-9CA3-DE8C62318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46D464-A694-4BF7-8054-E39088444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7557E6-6E20-41FC-8D6E-E16E96D5B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88D67E-28F4-41BB-8AF5-82334795D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657D96-45BE-42CB-9345-63C00AC1F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414DD0-CD04-4D2C-85E8-D6E7369E7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9598548-7937-403A-A080-D172DF198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07EAB3-AE86-4C0E-A335-ECD870225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Most isolated clefts fit a multifactorial threshold model in which many small influences add to risk.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7DFB9E-3653-41F7-9F9F-C1C1834E1E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9642526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5E9DF4-BC70-46C9-9267-F893A6D11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5D7ACC-A351-457F-8384-DA939DD84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15E3AF-1831-413F-91F2-DD5F1FF26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72E604-52CE-4AB2-8513-A6196A6E1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092A87-7A0C-4966-873E-E9E00B579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3D8375-38AE-4C96-8531-41D7B0368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13611AC-391D-4DB2-93FA-72253E7CF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0493D10-7509-4BF0-9B0C-948105E74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6BA4DF-AB71-43EB-9555-7D05E22E5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6346EB3-E214-491B-AD56-ADC8F0331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5AD2F6B-F382-4753-B63C-42ADE1748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8CB38D-6BB4-4CBA-9BEF-6A2D53C5A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72A1101-B092-4E31-B291-6D54CA729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D637EA9-B5BA-4715-BE66-87463ACC4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08EAAF-7195-4071-B46E-B96F4C788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35750650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2A99A11-0FDE-472E-9052-D04D16676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C04110-8455-46E8-BCCC-163103592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D35554-9236-481C-82B8-9B7A475C0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596A93-B9C2-4271-9650-3F3866BDD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109019-C7E5-40CB-AD67-ED612CDD6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C74737-1261-4531-B053-43A15E86C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Linkage follows inherited chromosome markers to narrow a gene's address before sequencing names the gene.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7EE78E-CC6A-4ED6-8734-121B75F79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465A70-055A-489F-89BE-B98157363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F2E6A3B-C8E2-45FE-851F-663041D1C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3335640-2604-45D3-A41A-0D818861A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5F74E6-E035-4A5D-B36A-C6BA3EB9D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DDFC8B-0546-4433-846E-2A7E7894B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E481A5D-4EE7-4920-9017-E20BAEC78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78035A-9586-4F8E-839C-6DEE5F74B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F545BD-80A5-450C-AF82-4FBD4D563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32066546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F0E0C48-97E4-4B12-92B2-5A1C053C0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1A0116-7693-4D36-9E2C-417F1A3E1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FFB2E9-4C43-4C7C-81D0-026B5979B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D3C849-E5E5-4BAF-A848-6DCD20BCD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AF46D3-CA5D-4F79-9C24-BF26FD30A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40BF0A-C25C-4DDC-830C-C156BBB3B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4022b94f374af2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6160734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A7DE1E-A091-47A0-88C2-649C2A327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5BB1F4-71E3-4558-B039-397217AB2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3F80E6-577C-48CF-BE46-47E83D39A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840A62-FE7F-4F0A-95A2-429B6A85E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90A1AB-1632-4FB5-A8F4-BCE4641A7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D9E1057-3CE8-4E10-9CE0-13F256E7E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Track a delivery truck by the landmarks it passes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7639d65025472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2C0A2E-57A9-4083-BA79-7FEE1ABC9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A962DF-8432-46CB-96C0-3F6F04A1D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8A7BFBB-63BE-436F-A0AE-5E08FA1A1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landmark stays with the truck most often?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8517C7B-868F-4533-B383-BF2E67FC5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43F234-688E-49B8-B02A-75F5A8850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FDFCA77-A13E-4990-A65C-E6CD1FF18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would a route change separate?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A8CE147-AF9E-45EA-9B3F-81A29F044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C6B7C4C-869D-4238-AA30-6EE56FFCB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08B0870-39EC-4F9B-A5B0-F02C92375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close must a landmark be to remain useful?</a:t>
            </a:r>
          </a:p>
        </p:txBody>
      </p:sp>
    </p:spTree>
    <p:extLst>
      <p:ext uri="{BB962C8B-B14F-4D97-AF65-F5344CB8AC3E}">
        <p14:creationId xmlns:p14="http://schemas.microsoft.com/office/powerpoint/2010/main" val="127662745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CE291F-A2FC-4F55-AA6F-C4C0E66C2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411DB6-93B8-4FCD-9899-2E7460F9D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8BC208-28A3-476A-B19D-31D2D07F1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7425CD-3B9D-4671-8E06-9FD90D2DF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6B02FB1-3740-4AD5-9D5D-9E4536F5E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85BBDD-6E6F-4C95-8DCD-B4AF72584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8F38A4-CC8A-4C6B-8F07-1C64A19134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A64118-1B00-4793-819B-161B47048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34C964-33EB-440E-9B80-0FD6E17FA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Track co-inheritance across relatives.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B534A18-AFD6-46FC-BFA5-B8D553D1B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D2FF37-5EB8-4278-BB9B-3C4356467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905C54-0FDF-46A1-9FAF-A55507F8B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Recombination can separate distant markers.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E8C9CC-F260-4F28-9FAA-702AE10B0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7BAB525-3877-4523-818C-0FD8D129D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91FF88E-BF4F-4F5A-981B-C04B23D8F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Strong linkage narrows a region, not one final gene.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533DC93-902F-4A4B-889D-7C2E503F4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Chromosomes recombine biologically; they do not follow roads.</a:t>
            </a:r>
          </a:p>
        </p:txBody>
      </p:sp>
    </p:spTree>
    <p:extLst>
      <p:ext uri="{BB962C8B-B14F-4D97-AF65-F5344CB8AC3E}">
        <p14:creationId xmlns:p14="http://schemas.microsoft.com/office/powerpoint/2010/main" val="135050765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8DDA408-7C9A-4597-87B7-9C11688B5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46D289-4C83-4360-966A-7C301CC32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5960AB-B420-43C6-BA1F-B7AB66417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F14FF3-66A2-4CF0-B865-4D54693B7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BFD2CF-663F-4D5B-8B5B-B7392B744D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Follow a linked marker to chromosome 1q32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4C7DCD-9EB1-4F4D-A8C5-A361D4E98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c595d590cf49d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9D552D-5A01-49EA-964E-BF2972CFA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763F0B-D9A9-49D9-94B3-B5E75E025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A9B6F47-5482-4D3E-AEED-9102937E8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 large Van der Woude families, certain chromosome 1 markers co-segregated with the phenotype.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D7753B0-AA0C-4E54-8FC5-F1B79C287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63DFF0-F75C-410A-9627-A18B34920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5104086-1F7F-4C01-99EC-C2455F965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Recombination events narrowed the shared interval to 1q32.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A713748-85B4-4E29-BD3A-18897796C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7B0BE51-B41F-4424-8BD6-19173A645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7D433AF-2966-4AED-862F-BB910B56C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interval still contained more than one possible gene.</a:t>
            </a:r>
          </a:p>
        </p:txBody>
      </p:sp>
    </p:spTree>
    <p:extLst>
      <p:ext uri="{BB962C8B-B14F-4D97-AF65-F5344CB8AC3E}">
        <p14:creationId xmlns:p14="http://schemas.microsoft.com/office/powerpoint/2010/main" val="18319418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AD0680D-336B-4B7F-A2DF-5F3AA94A9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15198B-5798-4B25-93CD-61C1CFB7C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4D1B93-0533-4E40-BF84-25660DAF6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6F3A1F-1795-441A-B1C6-26DB21D90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9043FB-4F91-4278-ACB8-76A077A27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00D521-4CFA-46D4-9762-38745A558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105E35-A861-4F1D-89CB-F5FCFC050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013CE7-290E-47BE-B42B-C8C2DA464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Truck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6F5A718-BFE1-43A3-B873-5FE04E683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112EF17-C7FA-4DC9-85F3-A9391579C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8764AA9-20DB-4A08-9B93-884FAC272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Disease-associated chromosome segment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19E5BA-BD71-453E-AEF1-451DD5660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05BD64-9FA6-4338-9835-39A5EC3C5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Nearby landmark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F199FA7-7C91-45AA-9409-6C9A7D5A3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8B568F1-5433-4126-835B-8CCECDAC9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1FAEE94-C46C-4774-B919-AFA453CD8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marker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182DAA4-F058-42DF-8F0D-12525F06C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B5A1079-AB53-480A-A242-A635612B8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Route change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CA11E32-AE92-4759-9163-B230F0EBA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438F3E8-81F0-49DB-8B12-B9559452D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36BF24B-25A7-4FC6-9169-23057E97B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Meiotic recombination</a:t>
            </a:r>
          </a:p>
        </p:txBody>
      </p:sp>
    </p:spTree>
    <p:extLst>
      <p:ext uri="{BB962C8B-B14F-4D97-AF65-F5344CB8AC3E}">
        <p14:creationId xmlns:p14="http://schemas.microsoft.com/office/powerpoint/2010/main" val="130382486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2F2969-B9D3-4C66-A494-76413FFC4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9AB595-D980-4035-8379-C91A9A4C5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363CA5-C168-4B05-9BA5-8923683EB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094EDD5-9240-4317-9CC6-90CF7D1AF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BA0820-A71B-4D45-9F11-28BDDA423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B81011-015F-472E-AF7E-D006D1F22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linkage analyst for a historical gene hunt.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646391-31DD-4AD6-ACFC-FF6EB12DD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47B82F-BB9B-42A9-A34C-3EE2C2F21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marker travels with the syndrome in nearly every informative…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B68056-5D25-4258-BD60-708FBBD98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0AC263C-9852-4712-B2B1-D55071AF9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A36CFB-6514-4234-8067-17CB7CFE5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Prioritize the linked interval for sequencing.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ED35A64-F22A-4F33-B9DB-9E2CDEBE2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62811E1-3CC0-4C76-85AA-A13BC0297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242280F-A75A-48B1-8B56-FE5AC49C8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Declare the marker itself the causal gene.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72C42A-0FA6-40CB-8B0C-9B5CFE262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DEA7655-FC67-4665-9A8C-F4AC5A4A6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A39A101-4B83-4729-AEA1-A1F6E1D86C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recombination boundaries.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2E59207-769B-4606-8107-78AA6906B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next step and cite what linkage…</a:t>
            </a:r>
          </a:p>
        </p:txBody>
      </p:sp>
    </p:spTree>
    <p:extLst>
      <p:ext uri="{BB962C8B-B14F-4D97-AF65-F5344CB8AC3E}">
        <p14:creationId xmlns:p14="http://schemas.microsoft.com/office/powerpoint/2010/main" val="135098006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7901C91-4717-4B5E-B9E9-617FC88B9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72D64C-1B14-48AA-A6CF-A32A70B73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65E4CD-7D33-4156-84DF-B5723CBAB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A9DABA-71E1-4FEA-97DB-945527CE3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27AEFE-4DA0-4CE1-B8F9-5FC586BFA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2F0B66-8B47-4C8C-83ED-B09CB3820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4BB1421-8450-4C4D-B376-B4F01CEC2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63B6BD1-A041-4C1E-8B62-204260C67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Prioritize the linked interval for sequencing.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C0BD20-CA9B-4A98-B180-6B4C1EF03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571BA3-4DD3-4420-AAD2-00DCE82EE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DB0D226-F4D3-4F15-A90E-1182FC8C3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GEN04-E1 + GEN04-E2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71AED66-F6EB-4E77-B5AC-DEAB73F8A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DC548B8-B985-4E7D-8AAF-91D73E0C9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6BF5815-0C95-43AD-8451-F5F16D764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prioritize a locus. You may not call a marker causal or name IRF6 before sequence evidence.</a:t>
            </a:r>
          </a:p>
        </p:txBody>
      </p:sp>
    </p:spTree>
    <p:extLst>
      <p:ext uri="{BB962C8B-B14F-4D97-AF65-F5344CB8AC3E}">
        <p14:creationId xmlns:p14="http://schemas.microsoft.com/office/powerpoint/2010/main" val="83764744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B9D22BF-3CB5-49D4-B521-00864150D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F59962-C8A8-4CF5-8C9A-32403A1B5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F8905F-E641-4847-9767-B2E015ED7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FF1990-609E-4228-86F7-1CD4A5FFE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53F35E-EBCB-433A-B363-C6E9F5C18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868B50-3B0D-421D-B8F1-DA62B9822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80FB737-287D-4ACB-A621-DE0E55BAD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AE0D240-A57A-47F1-919F-DB8733275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Linkage follows inherited chromosome markers to narrow a gene's address before sequencing names the gene.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068040-DE33-4E03-B932-CC08999B2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0AE062-056C-40A6-8281-C26906DAD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57018A9-B1F9-4FAA-9743-C0167B124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have an address, chromosome 1q32, but an address is not a name. What is the actual gene…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92E777-150C-43CC-AE86-8F92B0BB5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51200179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1168EA2-EC84-4D75-A279-2D9DA307C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C54E76-8C11-4260-81F9-224DCF101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F23B76-B00C-44FC-93E7-84215B83C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0EFDD0-DC6B-4B44-BE56-282B52084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6DB1086-538F-4A1F-ACBE-709BEE67C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5FC153-5EC3-4A82-8C18-2FFA00395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B2A97A-9D7E-48FB-BEA8-E8864FCA4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[PMID:12219090]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A, Irving M. 2023. Orofacial Clefts. Genes. [DOI:10.3390/genes14081603]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FCF0B79-3842-496C-9AE1-4719452FF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3589691-CF95-4B12-91D1-0B232E7F4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F628139-2EAE-4AB6-BD6B-EE3E48676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2.1 Genetic Testing and Screening • Locating a gene before its function is known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817072A-9919-4CFF-A1AC-854EEC2E0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926BB0-CCA2-48D6-948A-17BD1E71C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3476D8-A3EF-4FC1-ADDF-1F7A061C9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04239095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2026-07-11T02:02:37.9530000Z</dcterms:created>
  <dcterms:modified xsi:type="dcterms:W3CDTF">2026-07-11T02:02:37.9530000Z</dcterms:modified>
</coreProperties>
</file>