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a9d47de99eb4cfb" /><Relationship Type="http://schemas.openxmlformats.org/officeDocument/2006/relationships/extended-properties" Target="/docProps/app.xml" Id="Rb0315a3e750141d5" /><Relationship Type="http://schemas.openxmlformats.org/officeDocument/2006/relationships/officeDocument" Target="/ppt/presentation.xml" Id="R99471854e9894db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4205deda5164916"/>
  </p:sldMasterIdLst>
  <p:notesMasterIdLst>
    <p:notesMasterId xmlns:r="http://schemas.openxmlformats.org/officeDocument/2006/relationships" r:id="Re97a1fc2dbf64d63"/>
  </p:notesMasterIdLst>
  <p:sldIdLst>
    <p:sldId xmlns:r="http://schemas.openxmlformats.org/officeDocument/2006/relationships" id="256" r:id="Rbbe4eacf7de64bdd"/>
    <p:sldId xmlns:r="http://schemas.openxmlformats.org/officeDocument/2006/relationships" id="257" r:id="Rde856d92ce34411b"/>
    <p:sldId xmlns:r="http://schemas.openxmlformats.org/officeDocument/2006/relationships" id="258" r:id="R5b77c007b0a34197"/>
    <p:sldId xmlns:r="http://schemas.openxmlformats.org/officeDocument/2006/relationships" id="259" r:id="Re5cd32072d65478d"/>
    <p:sldId xmlns:r="http://schemas.openxmlformats.org/officeDocument/2006/relationships" id="260" r:id="R09524cc4882a46d2"/>
    <p:sldId xmlns:r="http://schemas.openxmlformats.org/officeDocument/2006/relationships" id="261" r:id="R19c8bc738e4e4601"/>
    <p:sldId xmlns:r="http://schemas.openxmlformats.org/officeDocument/2006/relationships" id="262" r:id="R59fe86d3f3ec4255"/>
    <p:sldId xmlns:r="http://schemas.openxmlformats.org/officeDocument/2006/relationships" id="263" r:id="Rcdbacd5d150b4a09"/>
    <p:sldId xmlns:r="http://schemas.openxmlformats.org/officeDocument/2006/relationships" id="264" r:id="Rd93d3057cb074897"/>
    <p:sldId xmlns:r="http://schemas.openxmlformats.org/officeDocument/2006/relationships" id="265" r:id="Rf2fc0b66062b4551"/>
    <p:sldId xmlns:r="http://schemas.openxmlformats.org/officeDocument/2006/relationships" id="266" r:id="R1c29260b566945dc"/>
    <p:sldId xmlns:r="http://schemas.openxmlformats.org/officeDocument/2006/relationships" id="267" r:id="R1712162f80904bca"/>
    <p:sldId xmlns:r="http://schemas.openxmlformats.org/officeDocument/2006/relationships" id="268" r:id="R987230aaabb342fb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a6c1c1bbe404501" /><Relationship Type="http://schemas.openxmlformats.org/officeDocument/2006/relationships/slideMaster" Target="/ppt/slideMasters/slideMaster1.xml" Id="R24205deda5164916" /><Relationship Type="http://schemas.openxmlformats.org/officeDocument/2006/relationships/notesMaster" Target="/ppt/notesMasters/notesMaster1.xml" Id="Re97a1fc2dbf64d63" /><Relationship Type="http://schemas.openxmlformats.org/officeDocument/2006/relationships/presProps" Target="/ppt/presProps.xml" Id="R6cafaf4b4ea24d78" /><Relationship Type="http://schemas.openxmlformats.org/officeDocument/2006/relationships/tableStyles" Target="/ppt/tableStyles.xml" Id="R609a0345da1e4639" /><Relationship Type="http://schemas.openxmlformats.org/officeDocument/2006/relationships/slide" Target="/ppt/slides/slide1.xml" Id="Rbbe4eacf7de64bdd" /><Relationship Type="http://schemas.openxmlformats.org/officeDocument/2006/relationships/slide" Target="/ppt/slides/slide2.xml" Id="Rde856d92ce34411b" /><Relationship Type="http://schemas.openxmlformats.org/officeDocument/2006/relationships/slide" Target="/ppt/slides/slide3.xml" Id="R5b77c007b0a34197" /><Relationship Type="http://schemas.openxmlformats.org/officeDocument/2006/relationships/slide" Target="/ppt/slides/slide4.xml" Id="Re5cd32072d65478d" /><Relationship Type="http://schemas.openxmlformats.org/officeDocument/2006/relationships/slide" Target="/ppt/slides/slide5.xml" Id="R09524cc4882a46d2" /><Relationship Type="http://schemas.openxmlformats.org/officeDocument/2006/relationships/slide" Target="/ppt/slides/slide6.xml" Id="R19c8bc738e4e4601" /><Relationship Type="http://schemas.openxmlformats.org/officeDocument/2006/relationships/slide" Target="/ppt/slides/slide7.xml" Id="R59fe86d3f3ec4255" /><Relationship Type="http://schemas.openxmlformats.org/officeDocument/2006/relationships/slide" Target="/ppt/slides/slide8.xml" Id="Rcdbacd5d150b4a09" /><Relationship Type="http://schemas.openxmlformats.org/officeDocument/2006/relationships/slide" Target="/ppt/slides/slide9.xml" Id="Rd93d3057cb074897" /><Relationship Type="http://schemas.openxmlformats.org/officeDocument/2006/relationships/slide" Target="/ppt/slides/slide10.xml" Id="Rf2fc0b66062b4551" /><Relationship Type="http://schemas.openxmlformats.org/officeDocument/2006/relationships/slide" Target="/ppt/slides/slide11.xml" Id="R1c29260b566945dc" /><Relationship Type="http://schemas.openxmlformats.org/officeDocument/2006/relationships/slide" Target="/ppt/slides/slide12.xml" Id="R1712162f80904bca" /><Relationship Type="http://schemas.openxmlformats.org/officeDocument/2006/relationships/slide" Target="/ppt/slides/slide13.xml" Id="R987230aaabb342f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73b8edaf33640e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bb427c4cf64464b" /><Relationship Type="http://schemas.openxmlformats.org/officeDocument/2006/relationships/notesMaster" Target="/ppt/notesMasters/notesMaster1.xml" Id="R9463e95d32e64f2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21ead0c602e460e" /><Relationship Type="http://schemas.openxmlformats.org/officeDocument/2006/relationships/notesMaster" Target="/ppt/notesMasters/notesMaster1.xml" Id="R32da350aac8a4f5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ddce84e02804e57" /><Relationship Type="http://schemas.openxmlformats.org/officeDocument/2006/relationships/notesMaster" Target="/ppt/notesMasters/notesMaster1.xml" Id="R00bfd348e5cc441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70dc75cbb384130" /><Relationship Type="http://schemas.openxmlformats.org/officeDocument/2006/relationships/notesMaster" Target="/ppt/notesMasters/notesMaster1.xml" Id="Rca75e4e13b054e1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04013d317004859" /><Relationship Type="http://schemas.openxmlformats.org/officeDocument/2006/relationships/notesMaster" Target="/ppt/notesMasters/notesMaster1.xml" Id="Rc04c5a9c884f4d8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14c38704ea44f59" /><Relationship Type="http://schemas.openxmlformats.org/officeDocument/2006/relationships/notesMaster" Target="/ppt/notesMasters/notesMaster1.xml" Id="R4943ef7a34724f7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abed23094ab4a88" /><Relationship Type="http://schemas.openxmlformats.org/officeDocument/2006/relationships/notesMaster" Target="/ppt/notesMasters/notesMaster1.xml" Id="R6f0ec145ce96429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af626bda303451b" /><Relationship Type="http://schemas.openxmlformats.org/officeDocument/2006/relationships/notesMaster" Target="/ppt/notesMasters/notesMaster1.xml" Id="Rae16638cb3fd4fa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4b7c0a0afc74656" /><Relationship Type="http://schemas.openxmlformats.org/officeDocument/2006/relationships/notesMaster" Target="/ppt/notesMasters/notesMaster1.xml" Id="Rb7ab8f6676a2466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14ef86f5aae463a" /><Relationship Type="http://schemas.openxmlformats.org/officeDocument/2006/relationships/notesMaster" Target="/ppt/notesMasters/notesMaster1.xml" Id="R8a27bcf8cba24a0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39afad833ea4567" /><Relationship Type="http://schemas.openxmlformats.org/officeDocument/2006/relationships/notesMaster" Target="/ppt/notesMasters/notesMaster1.xml" Id="R19723e3448534b9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9e18471d7ba45a6" /><Relationship Type="http://schemas.openxmlformats.org/officeDocument/2006/relationships/notesMaster" Target="/ppt/notesMasters/notesMaster1.xml" Id="Rcab782b753974c5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e573b19cd4d4f00" /><Relationship Type="http://schemas.openxmlformats.org/officeDocument/2006/relationships/notesMaster" Target="/ppt/notesMasters/notesMaster1.xml" Id="Rf5e2c37508334d8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d759107ee49474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c99ceaf70394ecd" /><Relationship Type="http://schemas.openxmlformats.org/officeDocument/2006/relationships/slideLayout" Target="/ppt/slideLayouts/slideLayout1.xml" Id="Rdd457676c401498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d457676c401498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126637078f4a9b" /><Relationship Type="http://schemas.openxmlformats.org/officeDocument/2006/relationships/image" Target="/ppt/media/image.bin" Id="R7e7f6b7a8297457b" /><Relationship Type="http://schemas.openxmlformats.org/officeDocument/2006/relationships/notesSlide" Target="/ppt/notesSlides/notesSlide1.xml" Id="R5100d92b45ed44e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e1fc02b04b4f01" /><Relationship Type="http://schemas.openxmlformats.org/officeDocument/2006/relationships/notesSlide" Target="/ppt/notesSlides/notesSlide2.xml" Id="R9a3a31408d2a4bf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bfa2644ec44b92" /><Relationship Type="http://schemas.openxmlformats.org/officeDocument/2006/relationships/notesSlide" Target="/ppt/notesSlides/notesSlide3.xml" Id="R009352cdbffd45b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766113e884454e" /><Relationship Type="http://schemas.openxmlformats.org/officeDocument/2006/relationships/notesSlide" Target="/ppt/notesSlides/notesSlide4.xml" Id="R653669bc13304f8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cb3a4575fc4244" /><Relationship Type="http://schemas.openxmlformats.org/officeDocument/2006/relationships/image" Target="/ppt/media/image2.bin" Id="R8408fd7d41394010" /><Relationship Type="http://schemas.openxmlformats.org/officeDocument/2006/relationships/notesSlide" Target="/ppt/notesSlides/notesSlide5.xml" Id="R23e71a3f67dd46d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d1aad5a7e44ae9" /><Relationship Type="http://schemas.openxmlformats.org/officeDocument/2006/relationships/image" Target="/ppt/media/image3.bin" Id="R908f40174cc24a0b" /><Relationship Type="http://schemas.openxmlformats.org/officeDocument/2006/relationships/notesSlide" Target="/ppt/notesSlides/notesSlide6.xml" Id="R67b7213a73ad4ac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6af2c42dd84392" /><Relationship Type="http://schemas.openxmlformats.org/officeDocument/2006/relationships/notesSlide" Target="/ppt/notesSlides/notesSlide7.xml" Id="Re5a5bd46f98f492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74dcbb21784ace" /><Relationship Type="http://schemas.openxmlformats.org/officeDocument/2006/relationships/image" Target="/ppt/media/image4.bin" Id="Rba7116a5d93649c2" /><Relationship Type="http://schemas.openxmlformats.org/officeDocument/2006/relationships/notesSlide" Target="/ppt/notesSlides/notesSlide8.xml" Id="R91e2e3a011b54be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fb41a92b174b5f" /><Relationship Type="http://schemas.openxmlformats.org/officeDocument/2006/relationships/notesSlide" Target="/ppt/notesSlides/notesSlide9.xml" Id="Rf75f0063f0804d6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dc5ca89bc446d9" /><Relationship Type="http://schemas.openxmlformats.org/officeDocument/2006/relationships/notesSlide" Target="/ppt/notesSlides/notesSlide10.xml" Id="R549e5d7e209647a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3aaa9f567340b4" /><Relationship Type="http://schemas.openxmlformats.org/officeDocument/2006/relationships/notesSlide" Target="/ppt/notesSlides/notesSlide11.xml" Id="Rb31dbd4f0863433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f319240f0943e3" /><Relationship Type="http://schemas.openxmlformats.org/officeDocument/2006/relationships/notesSlide" Target="/ppt/notesSlides/notesSlide12.xml" Id="R55bc8a0a85d94e3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95f50604994351" /><Relationship Type="http://schemas.openxmlformats.org/officeDocument/2006/relationships/notesSlide" Target="/ppt/notesSlides/notesSlide13.xml" Id="R66d129ca37fb40c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9F149F9-ADFD-4BD1-BF3D-097B7F979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5353B7-D64B-4112-B7F8-EA2D20201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D57A35-3C80-4C61-B4EA-24B90AFE1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15942D-8CFC-4E32-A791-F79C60376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8EAB73-6BD2-459B-86A2-5D467880D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Screening for a Hidden Syndrome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4B83BA-EA76-40A2-A7A1-75475D298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clue separates a syndrome from a lone cleft, and does Mateo show it?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EF0DD0-519C-4C6F-92FB-AB3A6757E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syndrome claim requires a repeatable pattern of features, not a cleft plus a familiar gene name.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7f6b7a8297457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0793128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792665F-0E2D-45C4-B92F-67E55A38C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CAF52A-06C0-46C2-A78C-C2BA272D4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08BBD4-229B-4CD6-9838-B948E2BD9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BD96CC-6640-4BD0-A33A-E01D9BAFD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ED0533-EC25-433F-87E6-473E4F0F0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81A3EE-8473-4E1C-919E-FE483B3A2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B683B5-E76D-4311-A0D8-28A632361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081BFA-1263-4DB7-859B-575913487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pedigree shows how a trait travels through a family; it does not prove that an isolated case is non-genetic.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F0D6509-CFCE-4AAC-8814-1EB588186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66792281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B97F2D4-4007-4790-BB7F-4DE321870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003507-9EA0-48A3-B133-1BA507C76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7605DF-4F7B-4131-8322-2DA5972FF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6CC744-5AF6-43FC-A48B-B727E0FE2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F2C06D-4DC3-4746-8BC3-B784EECDE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B8EDC1-8D10-4967-8A52-6AB19CEA1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49BB49-38E4-4CA2-A84B-7334B027E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9D5EEE-9B3F-42D5-8702-FFE2C34CE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A8B925-2FEC-4109-9C85-8D055FF9E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40B090C-886A-4BBD-A8A4-128E8F264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4DFA555-E6C6-41C1-BEA7-7145FCA79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29E0437-2DF0-4B69-8690-0FAA87241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DAD54E-4DA4-4081-BF37-63157FDEB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B7A6A8F-E6C0-41DC-BE28-CA9FD1DB9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E630BCA-DD81-43E9-AED1-E6AAF92A7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90129431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7327293-1850-41BF-B753-B247F3408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5B9315-EC07-493D-8147-47380BD96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942EEC-D65A-490A-BCC5-8B26AE373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AE89DD-1EA7-498A-9EDE-0AF96482F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7937F7-A134-4A95-AA17-FA2EE3735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238EB3-B9CD-4FA4-82F9-CEC41F362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syndrome claim requires a repeatable pattern of features, not a cleft plus a familiar gene name.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EA2C10-A3C4-4A5E-81DD-61459C1BD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9DD44F6-D944-4952-8176-514805117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BF9AE4-17D3-47AF-AD54-45676D0A0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5FAF8B4-ED81-4D43-A970-BD8FAB012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6792315-6C90-460C-88E0-DC3D74D6B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DAACA41-69B2-43B6-B905-33CC196D9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C42D1D-A96F-427C-BE03-68002C261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E54C81-4A2A-4B10-8B75-0115B02E1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7A6A992-05AC-4759-B9F8-1E03B8D90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52586712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638903F-A519-4542-9F4B-A6FC08CC2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1D883EC-2DCC-455F-B5EA-C36D8F7A0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67674D-9FED-40C0-93B8-BBF8390C8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0E5089-4C5D-40BE-AE71-359017287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9F784C-4F23-4B84-9C92-54043E4E2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B22B10-1660-4BFA-A807-A3ABFCAAF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08fd7d41394010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04383145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D5BCF59-B647-455A-A910-2E0AA52EF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721820-9740-4E56-B4DC-7C66C849F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E885FA-EC6D-40D3-85CA-E9B185F88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3A7B4D-51C4-40B8-81EC-DD7C1F82B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9D2BC9-88AF-42F0-A444-A354F581C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4CFF79-B71D-47D9-9D28-D14D47851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One instrument or the whole musical theme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8f40174cc24a0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16DE97-AB25-46AD-94BD-8B971FE7F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09258E6-FC0B-4385-A03B-00C3F288E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5A3E94F-4D8C-4825-AA0B-04665DB8D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turns one sound into a repeated theme?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979DF44-89E4-483D-A90E-F9BFFFA36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C0CA86-66DA-434C-8F7B-7E6A97B55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7E12670-EB50-4D48-BA00-E236D71D2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repeated features would make a pattern recognizable?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057A66D-AF93-4756-8FEC-6F7200851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9907BB5-BC6C-4220-8D36-C18F23447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B527F24-433C-403D-A211-70B732EC0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is one shared note not enough?</a:t>
            </a:r>
          </a:p>
        </p:txBody>
      </p:sp>
    </p:spTree>
    <p:extLst>
      <p:ext uri="{BB962C8B-B14F-4D97-AF65-F5344CB8AC3E}">
        <p14:creationId xmlns:p14="http://schemas.microsoft.com/office/powerpoint/2010/main" val="155488511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590989-A3B5-46A4-9DC2-088ACE0EE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CE930A-D111-4246-BB26-8AB1905750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96B481-ACF9-499E-902E-199687532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711DD9-7F82-450E-B313-1ECB034E9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0AE301-7B53-4DF0-B52E-9BABA990B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16C8E57-D95D-4952-B7D7-3CB720CB8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202094-91CC-4AC7-8409-18EA03080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2AE073C-A459-49FC-9E18-4F84A349D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E32D5E0-999A-4D1E-B6E8-E9D1D6208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Screen for a set of associated features.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49041F4-7AE5-4088-AEAA-FB87B07D1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8C57C9-B74C-49E0-A1ED-8BCC5BE97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C6030E9-A4E2-417B-81B4-FA5D0FB94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both present and absent findings.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A3754D-77E5-4BCA-AC71-752A93F1F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2CA306B-CA68-4F32-AEE5-DEC6B73CF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99588D8-CB46-4F34-A251-7368FC5BC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gene name does not replace phenotype evidence.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30A9391-D237-4A6D-803C-2625898EB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Clinical syndromes are biological patterns, not music.</a:t>
            </a:r>
          </a:p>
        </p:txBody>
      </p:sp>
    </p:spTree>
    <p:extLst>
      <p:ext uri="{BB962C8B-B14F-4D97-AF65-F5344CB8AC3E}">
        <p14:creationId xmlns:p14="http://schemas.microsoft.com/office/powerpoint/2010/main" val="28640355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72E397D-BB7C-42BB-B33C-3BB5C3331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4225DF-B9F5-4B65-ABCE-EBD2EF84C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7C6077-225B-4A1E-AF8D-584FF3406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89DB17-2593-4005-BA1C-2C17AAC52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182812-4DA5-45E8-82B5-559395896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isolated cleft with an IRF6-related syndrome pattern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5BB27B-A41A-4FD3-836F-297A93A8F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7116a5d93649c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709072-E756-49E9-B926-DA4920717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C422406-FF8C-497A-9783-1A25C0DDC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FE6A9C3-112D-4A49-A134-5C4F6BBE5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no lower-lip pits on repeated examination.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C9C97ED-6B82-43B7-A9B7-7562FD304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53CDB61-9390-4A7F-AF86-283DF3C0D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C503A80-4D8F-42B9-A88D-2B38D12E9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additional anomaly pattern or affected relative is documented.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DD6DCF1-5FC3-4A7A-A6EB-5670B4B2E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1011075-067D-4877-AFA6-88DF8BEDF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B22499C-CF44-4EE1-8DC1-DC3E761D0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IRF6-related disorders are established by suggestive findings plus a pathogenic IRF6 variant.</a:t>
            </a:r>
          </a:p>
        </p:txBody>
      </p:sp>
    </p:spTree>
    <p:extLst>
      <p:ext uri="{BB962C8B-B14F-4D97-AF65-F5344CB8AC3E}">
        <p14:creationId xmlns:p14="http://schemas.microsoft.com/office/powerpoint/2010/main" val="126899047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F1B5B64-AA0E-4E66-B551-7F5FA2B3D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F7A894-4FD1-4D40-89F3-3F045C933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5EE38D-2C68-4DC7-8B4D-FF41F537B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071FDD-C8CC-4E6F-8752-C20BAA55E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E151F6-8C54-42C6-914A-0FF27580A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5FD57B1-4A51-4DD6-A401-CCEB6EA63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6565A5-D826-43D5-BF46-112C23EF9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429E38D-F976-4D4D-A9F9-72C17C4FB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instrument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C6A9E67-4691-4938-954E-D8787667E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029A0D0-5842-42C3-AF14-5B71C7D56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388763-ED4A-48AD-B321-7BA7733BA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as one finding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5E874AA-D2D1-4136-BC18-B065F5662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537939-6E0F-4462-ABC6-3D24C175E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Repeated theme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3816ACF-91DE-4BA7-A1CB-E5E7536E2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65B0482-CD07-43E8-BF4E-47BC1CB8E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5E01B6C-7261-4278-8E4A-57818A281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plus lip pits and family pattern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5B11A84-8D13-438B-B200-88EAFE31F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991F3BA-7DBA-4CBE-9CDA-D3CE102AE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Full score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E4AC199-FD0C-4DC5-92AC-B20BADD7B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9D8127A-E0C6-40C2-AB8F-520A9FFE3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A993F48-D654-42BB-9B3B-3B76CBACA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Structured phenotype assessment</a:t>
            </a:r>
          </a:p>
        </p:txBody>
      </p:sp>
    </p:spTree>
    <p:extLst>
      <p:ext uri="{BB962C8B-B14F-4D97-AF65-F5344CB8AC3E}">
        <p14:creationId xmlns:p14="http://schemas.microsoft.com/office/powerpoint/2010/main" val="27465614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FDC5CCA-B8C5-4A25-9DA2-1F98F8CCB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CC2EFD-E9EE-4185-91F4-7B771378C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EB7646-BD93-48FF-AE80-B99E9C64B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CE89A8-BFA2-40D7-827E-2F08AD119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ACCEE0-4AD7-4E71-BBF9-FADB8DE52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E0E652-015E-4244-90C6-2EB05AD69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presenting the genetics screen.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7449BD-7BB7-4E9F-A11D-BD96DFA6F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FB2FAF-EF39-454A-95C1-CF33C187D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teammate wants to label Van der Woude syndrome because…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802CB83-DCFB-45EB-A950-F256919FD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1AF4E68-931F-4BCB-895F-E23DCC9B2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6EC7124-B623-4789-B465-47C34DE8B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the case isolated-appearing pending molecular evidence.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E904F6-3F5F-4E6E-8372-024339F9D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ACBF339-8296-4FC9-A0E1-59A801D1B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525B643-7D0B-48F7-A46C-21B3541CD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Van der Woude syndrome from the…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96EDEDE-6F9D-458A-8384-D9818C2C0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C5C35D1-E61A-470A-8C7B-29616F28B4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54CB66C-F4E4-4216-B096-5B58C03D0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lip pits and family history.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9B5DCF2-A4C8-4C71-A573-092DB68DF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chart language and cite the absent…</a:t>
            </a:r>
          </a:p>
        </p:txBody>
      </p:sp>
    </p:spTree>
    <p:extLst>
      <p:ext uri="{BB962C8B-B14F-4D97-AF65-F5344CB8AC3E}">
        <p14:creationId xmlns:p14="http://schemas.microsoft.com/office/powerpoint/2010/main" val="125155945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ABB34D7-3CC4-4185-846C-FC8B962B2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B75752-6C0F-48D4-A5F4-0C0344D4E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162E80-4C03-483A-AA35-94BBE7874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A28B8F-878C-4831-AFC4-719575B9E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52D93C-4480-4830-9262-5AA31FC09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02B0AA-2F9F-4B58-98D2-A54EBADEF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C1C34B7-66AC-4DD0-81AF-8E9ADAA34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4FD6A76-2407-4FE2-B583-534447702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Keep the case isolated-appearing pending molecular evidence.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22EDAE1-92AD-4B54-8EEF-37036F528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6D55198-C57D-4AD9-972C-1D83D6BA3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025A7DD-265D-4931-81DC-16F307649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GEN02-E1 + GEN02-E2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9FA56F2-EA1A-4828-8963-28270512E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8ACFF22-B357-49EA-A871-8FB37EECBA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E291DF9-E133-43A7-A831-92F8FB7E3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say the current screen is isolated-appearing. You may not establish or exclude every syndrome without appropriate testing.</a:t>
            </a:r>
          </a:p>
        </p:txBody>
      </p:sp>
    </p:spTree>
    <p:extLst>
      <p:ext uri="{BB962C8B-B14F-4D97-AF65-F5344CB8AC3E}">
        <p14:creationId xmlns:p14="http://schemas.microsoft.com/office/powerpoint/2010/main" val="133467063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49F1A30-991E-4A6A-97EF-3908004F87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7E791A-5E1E-45D5-A96E-DF889950F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9D57F4-D84C-453C-848B-622A12293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7B25DF-88C5-4B1E-83B8-13A5638E5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29E6C7-0614-43BA-B837-509A6C8AB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DEB4D2-0D87-41C3-A9A6-534058C40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932D01-CB51-4613-811D-4C09DD633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DE0C823-8E1E-4AB9-8BF6-7F69A0CA6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syndrome claim requires a repeatable pattern of features, not a cleft plus a familiar gene name.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09165E-14E5-4AB3-98FA-09C4C2BBD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B2D0E61-75D6-4DDF-9690-E871F9F48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9F8D756-93EC-4E33-9AE6-6ACBEF40C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no lip pits and no other features, so his cleft screens as isolated. But even an…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111051C-D658-4ECF-BDB0-14FDA667E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11379889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01D3F64-11E9-46FB-8D80-27211BCE3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553A88-65EE-4439-8CBE-7A0BB1B58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4417EC-65A9-4385-B346-AFFCD4742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B6A355-13A5-475B-9FFB-A7D0A5F9C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A51794-9695-4116-9889-3C52F5A27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294E6D-E7C2-45B9-BDAF-A78BEC2FD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3AB3897-8F12-4BB8-AE2D-E89799594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in VWS and PPS. Genet Med. [PMID:23154523]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S, et al. 2002. IRF6 mutations cause VWS and PPS. Nat Genet. [PMID:12219090]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A, Irving M. 2023. Orofacial Clefts. Genes. [DOI:10.3390/genes14081603]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0AE4A1-469F-4B55-BF65-85026E4D3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5BFDC14-688E-4702-A257-4F509CCFF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59C85E1-50B6-4FAF-9701-CA832E8E8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2 How to Screen Your Genes, 2.1 Genetic Testing and Screening • Recognizing syndromes from associated features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7DE5B01-911F-473F-99CF-BDD1A4AA8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86476A-DFA0-4B2C-B937-E10EA68B5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2AB5D16-64EA-4928-BEF5-DB1CF59A8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34915719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2026-07-11T02:02:36.6520000Z</dcterms:created>
  <dcterms:modified xsi:type="dcterms:W3CDTF">2026-07-11T02:02:36.6520000Z</dcterms:modified>
</coreProperties>
</file>