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df204b7a25f4272" /><Relationship Type="http://schemas.openxmlformats.org/officeDocument/2006/relationships/extended-properties" Target="/docProps/app.xml" Id="Rf760caea821e4202" /><Relationship Type="http://schemas.openxmlformats.org/officeDocument/2006/relationships/officeDocument" Target="/ppt/presentation.xml" Id="Recce6cb0e591485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2fe0f0b252343e3"/>
  </p:sldMasterIdLst>
  <p:notesMasterIdLst>
    <p:notesMasterId xmlns:r="http://schemas.openxmlformats.org/officeDocument/2006/relationships" r:id="Reb942910d1124a57"/>
  </p:notesMasterIdLst>
  <p:sldIdLst>
    <p:sldId xmlns:r="http://schemas.openxmlformats.org/officeDocument/2006/relationships" id="256" r:id="Rb428d80540384605"/>
    <p:sldId xmlns:r="http://schemas.openxmlformats.org/officeDocument/2006/relationships" id="257" r:id="R30300192042e49af"/>
    <p:sldId xmlns:r="http://schemas.openxmlformats.org/officeDocument/2006/relationships" id="258" r:id="R25dc9e7605714a5d"/>
    <p:sldId xmlns:r="http://schemas.openxmlformats.org/officeDocument/2006/relationships" id="259" r:id="R8503682925854877"/>
    <p:sldId xmlns:r="http://schemas.openxmlformats.org/officeDocument/2006/relationships" id="260" r:id="R451dbd982476469f"/>
    <p:sldId xmlns:r="http://schemas.openxmlformats.org/officeDocument/2006/relationships" id="261" r:id="R432b65421848490f"/>
    <p:sldId xmlns:r="http://schemas.openxmlformats.org/officeDocument/2006/relationships" id="262" r:id="R5fda7ca2bc4f4ec5"/>
    <p:sldId xmlns:r="http://schemas.openxmlformats.org/officeDocument/2006/relationships" id="263" r:id="Re263caefff024160"/>
    <p:sldId xmlns:r="http://schemas.openxmlformats.org/officeDocument/2006/relationships" id="264" r:id="R1a4e94ece0734c5b"/>
    <p:sldId xmlns:r="http://schemas.openxmlformats.org/officeDocument/2006/relationships" id="265" r:id="R6bca0ee0b0b0491d"/>
    <p:sldId xmlns:r="http://schemas.openxmlformats.org/officeDocument/2006/relationships" id="266" r:id="R2ef6fe87c8fc4af0"/>
    <p:sldId xmlns:r="http://schemas.openxmlformats.org/officeDocument/2006/relationships" id="267" r:id="R1f519eeaf1584783"/>
    <p:sldId xmlns:r="http://schemas.openxmlformats.org/officeDocument/2006/relationships" id="268" r:id="R6a3cc6acab994157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66493e502a44935" /><Relationship Type="http://schemas.openxmlformats.org/officeDocument/2006/relationships/slideMaster" Target="/ppt/slideMasters/slideMaster1.xml" Id="Rc2fe0f0b252343e3" /><Relationship Type="http://schemas.openxmlformats.org/officeDocument/2006/relationships/notesMaster" Target="/ppt/notesMasters/notesMaster1.xml" Id="Reb942910d1124a57" /><Relationship Type="http://schemas.openxmlformats.org/officeDocument/2006/relationships/presProps" Target="/ppt/presProps.xml" Id="Rb0bf8c5eb7c94e7b" /><Relationship Type="http://schemas.openxmlformats.org/officeDocument/2006/relationships/tableStyles" Target="/ppt/tableStyles.xml" Id="Rb5f1710f006c4e14" /><Relationship Type="http://schemas.openxmlformats.org/officeDocument/2006/relationships/slide" Target="/ppt/slides/slide1.xml" Id="Rb428d80540384605" /><Relationship Type="http://schemas.openxmlformats.org/officeDocument/2006/relationships/slide" Target="/ppt/slides/slide2.xml" Id="R30300192042e49af" /><Relationship Type="http://schemas.openxmlformats.org/officeDocument/2006/relationships/slide" Target="/ppt/slides/slide3.xml" Id="R25dc9e7605714a5d" /><Relationship Type="http://schemas.openxmlformats.org/officeDocument/2006/relationships/slide" Target="/ppt/slides/slide4.xml" Id="R8503682925854877" /><Relationship Type="http://schemas.openxmlformats.org/officeDocument/2006/relationships/slide" Target="/ppt/slides/slide5.xml" Id="R451dbd982476469f" /><Relationship Type="http://schemas.openxmlformats.org/officeDocument/2006/relationships/slide" Target="/ppt/slides/slide6.xml" Id="R432b65421848490f" /><Relationship Type="http://schemas.openxmlformats.org/officeDocument/2006/relationships/slide" Target="/ppt/slides/slide7.xml" Id="R5fda7ca2bc4f4ec5" /><Relationship Type="http://schemas.openxmlformats.org/officeDocument/2006/relationships/slide" Target="/ppt/slides/slide8.xml" Id="Re263caefff024160" /><Relationship Type="http://schemas.openxmlformats.org/officeDocument/2006/relationships/slide" Target="/ppt/slides/slide9.xml" Id="R1a4e94ece0734c5b" /><Relationship Type="http://schemas.openxmlformats.org/officeDocument/2006/relationships/slide" Target="/ppt/slides/slide10.xml" Id="R6bca0ee0b0b0491d" /><Relationship Type="http://schemas.openxmlformats.org/officeDocument/2006/relationships/slide" Target="/ppt/slides/slide11.xml" Id="R2ef6fe87c8fc4af0" /><Relationship Type="http://schemas.openxmlformats.org/officeDocument/2006/relationships/slide" Target="/ppt/slides/slide12.xml" Id="R1f519eeaf1584783" /><Relationship Type="http://schemas.openxmlformats.org/officeDocument/2006/relationships/slide" Target="/ppt/slides/slide13.xml" Id="R6a3cc6acab99415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7c2d79ce104479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f65423402954824" /><Relationship Type="http://schemas.openxmlformats.org/officeDocument/2006/relationships/notesMaster" Target="/ppt/notesMasters/notesMaster1.xml" Id="Rce5318fbdb9c44d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613d1c625d24494" /><Relationship Type="http://schemas.openxmlformats.org/officeDocument/2006/relationships/notesMaster" Target="/ppt/notesMasters/notesMaster1.xml" Id="R5689a5197fed45a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2685556db68427a" /><Relationship Type="http://schemas.openxmlformats.org/officeDocument/2006/relationships/notesMaster" Target="/ppt/notesMasters/notesMaster1.xml" Id="Ra706c2d40ccc427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6dc49e9f9794948" /><Relationship Type="http://schemas.openxmlformats.org/officeDocument/2006/relationships/notesMaster" Target="/ppt/notesMasters/notesMaster1.xml" Id="R56a7131d25ce471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28c802777134bd1" /><Relationship Type="http://schemas.openxmlformats.org/officeDocument/2006/relationships/notesMaster" Target="/ppt/notesMasters/notesMaster1.xml" Id="Rf810c9c751e9492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d3f8013b6cd4970" /><Relationship Type="http://schemas.openxmlformats.org/officeDocument/2006/relationships/notesMaster" Target="/ppt/notesMasters/notesMaster1.xml" Id="Rd99fc9c19514416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53febdba5134e6c" /><Relationship Type="http://schemas.openxmlformats.org/officeDocument/2006/relationships/notesMaster" Target="/ppt/notesMasters/notesMaster1.xml" Id="R71fb7a3906924ba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4e1bdc2bfe84e1c" /><Relationship Type="http://schemas.openxmlformats.org/officeDocument/2006/relationships/notesMaster" Target="/ppt/notesMasters/notesMaster1.xml" Id="Rf1a2e80a0b4b44e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f177571534c4b9a" /><Relationship Type="http://schemas.openxmlformats.org/officeDocument/2006/relationships/notesMaster" Target="/ppt/notesMasters/notesMaster1.xml" Id="Re8178dc9c49e41d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49d63660f904116" /><Relationship Type="http://schemas.openxmlformats.org/officeDocument/2006/relationships/notesMaster" Target="/ppt/notesMasters/notesMaster1.xml" Id="Rc9f6551975fe461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4a6d13a90864982" /><Relationship Type="http://schemas.openxmlformats.org/officeDocument/2006/relationships/notesMaster" Target="/ppt/notesMasters/notesMaster1.xml" Id="Ree019ef21d9c49a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272866999364751" /><Relationship Type="http://schemas.openxmlformats.org/officeDocument/2006/relationships/notesMaster" Target="/ppt/notesMasters/notesMaster1.xml" Id="R3c2e117ee800440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526f6e408b74f95" /><Relationship Type="http://schemas.openxmlformats.org/officeDocument/2006/relationships/notesMaster" Target="/ppt/notesMasters/notesMaster1.xml" Id="Rc2498abc3116411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d45f500c56544e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d7f96cc6d744b9d" /><Relationship Type="http://schemas.openxmlformats.org/officeDocument/2006/relationships/slideLayout" Target="/ppt/slideLayouts/slideLayout1.xml" Id="R82e3d478830f4c05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2e3d478830f4c05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2fc439d05c49bf" /><Relationship Type="http://schemas.openxmlformats.org/officeDocument/2006/relationships/image" Target="/ppt/media/image.bin" Id="R37c0cd8ef5ff4dea" /><Relationship Type="http://schemas.openxmlformats.org/officeDocument/2006/relationships/notesSlide" Target="/ppt/notesSlides/notesSlide1.xml" Id="R7935e2b9cc3b4a3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8d8f3ac67e415a" /><Relationship Type="http://schemas.openxmlformats.org/officeDocument/2006/relationships/notesSlide" Target="/ppt/notesSlides/notesSlide2.xml" Id="R82e9f3727c71422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e2b227e85a4b97" /><Relationship Type="http://schemas.openxmlformats.org/officeDocument/2006/relationships/notesSlide" Target="/ppt/notesSlides/notesSlide3.xml" Id="Re943dc9c0f1c409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3dc926dd7b4172" /><Relationship Type="http://schemas.openxmlformats.org/officeDocument/2006/relationships/notesSlide" Target="/ppt/notesSlides/notesSlide4.xml" Id="Re4dd1467294c454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978305c4a04290" /><Relationship Type="http://schemas.openxmlformats.org/officeDocument/2006/relationships/image" Target="/ppt/media/image2.bin" Id="R76303fdbb58444be" /><Relationship Type="http://schemas.openxmlformats.org/officeDocument/2006/relationships/notesSlide" Target="/ppt/notesSlides/notesSlide5.xml" Id="R28bfe290ab86444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d914517ef44657" /><Relationship Type="http://schemas.openxmlformats.org/officeDocument/2006/relationships/image" Target="/ppt/media/image3.bin" Id="R5e011e57814f4ec9" /><Relationship Type="http://schemas.openxmlformats.org/officeDocument/2006/relationships/notesSlide" Target="/ppt/notesSlides/notesSlide6.xml" Id="R12e537f11e4d437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58e639644c40d5" /><Relationship Type="http://schemas.openxmlformats.org/officeDocument/2006/relationships/notesSlide" Target="/ppt/notesSlides/notesSlide7.xml" Id="R49eda9ddd6b6472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832fa4be88a4c9f" /><Relationship Type="http://schemas.openxmlformats.org/officeDocument/2006/relationships/image" Target="/ppt/media/image4.bin" Id="R3fb56bf0a53f408c" /><Relationship Type="http://schemas.openxmlformats.org/officeDocument/2006/relationships/notesSlide" Target="/ppt/notesSlides/notesSlide8.xml" Id="R767d0d119812447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34787004f94255" /><Relationship Type="http://schemas.openxmlformats.org/officeDocument/2006/relationships/notesSlide" Target="/ppt/notesSlides/notesSlide9.xml" Id="Rd68b357cb9a8430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19785d90ac4975" /><Relationship Type="http://schemas.openxmlformats.org/officeDocument/2006/relationships/notesSlide" Target="/ppt/notesSlides/notesSlide10.xml" Id="R2ea88bb6683d449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08388cdd4240d3" /><Relationship Type="http://schemas.openxmlformats.org/officeDocument/2006/relationships/notesSlide" Target="/ppt/notesSlides/notesSlide11.xml" Id="Rce76a3e4322b406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f4c7b2a3bc4f6c" /><Relationship Type="http://schemas.openxmlformats.org/officeDocument/2006/relationships/notesSlide" Target="/ppt/notesSlides/notesSlide12.xml" Id="R2d483663aeda4cf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2b91ad3dc84398" /><Relationship Type="http://schemas.openxmlformats.org/officeDocument/2006/relationships/notesSlide" Target="/ppt/notesSlides/notesSlide13.xml" Id="R5cf5dbcb85044d5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5A740E1-A852-44DD-952D-C07472814A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2F8DF1E-F297-43F0-A08B-76B9C13ED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154F47-C72F-4AE4-8EA9-DA3E5BD64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20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C00EF8-06BB-4FAB-AF6B-999573C89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CD47F16-AD98-4274-81F7-D82AC85EBE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5113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New Question About Mateo Would You Investigate, and How?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C05C1A3-F4AB-47F7-AF4D-D36018A87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new question about Mateo's cleft is worth investigating, and how would you design a sound, ethical study to answer it?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113D7F8-6DCA-4C23-AC61-3BB9E84C8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defensible study plan aligns question, design, variables, sampling, analysis, ethics, reporting, and a claim ceiling.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c0cd8ef5ff4de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39782878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4E7F3CE-76D7-4B59-BE78-FC9965295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2C682A-3001-45A8-91D7-21880D523E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531F29-0BE2-4914-99D6-ED40513CD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20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D97B27A-0F5D-47B4-87FA-3E4785965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EC7AD8E-A813-4299-BD12-8205E5D50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0FF193E-AB13-4DEF-8188-DBB471B7B2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8D50D5E-EA74-43F6-9D2A-0AB91C79F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F41B1F0-2126-4A4E-9465-315ABAFAB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Transparent reporting lets others appraise and reproduce methods, but it cannot repair a weak design.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F923AF9-D5DB-48E5-9C16-E7184E6A03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00075823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C2EC5CE-43F9-4BD8-B164-8FD9B7843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3D127B-51CC-4BD1-8EAA-4897029D2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C8446C-BEA3-4D04-8EF7-0704475D3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20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28892A-28D5-401B-AED5-712475D4C1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AA32BFC-EBBF-467B-9AA3-10B639047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98014D-FB65-4205-AB47-37DCB121D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6C6AE04-71D5-4235-A4F0-7801AA02CC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7113AD-C258-48F0-9AE7-8D6A6464A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3BBEE1D-D22D-434B-AD42-CF8AD4DBF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6D507C5-BC6E-43AF-B511-7D6A5527D4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6F172E6-BAD5-4F5F-97C9-641D8F4DA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1174E8F-5DD7-48E7-A99F-8E094B8CE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0068477-4878-4BC8-B3EC-5D16ED60D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2021395-1C0C-4834-A34F-F4313B088B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1179BDC-5C22-46B0-9581-B8300B6B0C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24874758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8706645-556A-47A6-9F23-95A10104E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52FFB4-A0B7-4B20-9E08-2DA34E281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DE087C-6C85-440B-AFDC-047EA4626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20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5F80B0-4E02-496D-9029-F88444692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1A2457-F484-4F17-8290-CDAD286564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DD78C0-64D1-41C4-A01E-7B2FC1769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defensible study plan aligns question, design, variables, sampling, analysis, ethics, reporting, and a claim ceiling.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34D2B98-03E4-48A4-9DC1-A2F62800B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C46C028-B6F8-464B-9FEB-CB3ACAD61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825B252-7BE5-46F5-8EC8-3126152ED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C18EF7F-FFE5-4CA9-AC27-577016A1E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1E39B0A-C568-4C83-8C2C-1E75929DF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B492F2F-EE16-43B3-AF94-9BC2132500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04DCCF8-90D0-40DC-BEA4-2EBB1BFB8D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CEC68E5-2289-4A35-A290-4D859A9D3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81CF9D4-EA87-42EE-96FE-7BE92E7F3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87502631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DC7E4AF-3EC0-4EAB-8C3C-5F5D567F3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37B658-FF23-4D90-A0AB-C81DDEF3A6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4F5AF34-D2A6-47EC-A552-A428A8C90F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20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652410-94FB-4220-8EFA-99ABD7A9C2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9687DBC-1A0D-4D60-B46C-0BB89AF93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BE9D624-30E2-48B6-BD95-2149FCF9E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6303fdbb58444be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33160867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8ADED9E-3ABC-472C-8066-317C4D688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A499B54-69CB-4C13-A163-79404D589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450556-16D6-4875-BD78-ED1171F18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20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AFE269-D977-4F89-A22F-1976D9853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0F79ED-005D-462B-8B70-204FC0E73C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F1382E-A6D3-4950-8F2E-472E28BAB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blueprint board checks every connection before construction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e011e57814f4ec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A6B02B1-D618-4F56-8D9A-AF0D6B82D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435C236-B3BB-478A-A81E-4340E62AD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525EAE2-BEC1-4118-8B28-9DBA581AF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card determines the design?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EE4BA14-B242-4B13-A0D0-EDCF8B83C8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9E12335-8693-494A-B31B-A69AADAF8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9694335-91A9-44E2-8AD8-61B365F41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Where could one broken connection invalidate the plan?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6BEB938-4EC8-4AAA-B67F-020589BF0B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30A7C74-012C-426B-ABAA-A8CCB21F7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75262AA-5193-4E49-B65F-E663B71AEB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boundary stops the claim from outrunning evidence?</a:t>
            </a:r>
          </a:p>
        </p:txBody>
      </p:sp>
    </p:spTree>
    <p:extLst>
      <p:ext uri="{BB962C8B-B14F-4D97-AF65-F5344CB8AC3E}">
        <p14:creationId xmlns:p14="http://schemas.microsoft.com/office/powerpoint/2010/main" val="212699137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1D38C7F-8E33-40C5-A15E-DD5AB16BD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76C73A-A3DC-412B-A81D-34BEC65BA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352C05-8F52-4158-A3B4-9C59230AAB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20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78E0EB-D31F-4CD0-8D3C-B68205D16F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B02128-641C-4F38-AF85-71F92B72A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69DFD0-228E-442E-9287-E7946782BA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9304560-0CF7-4D5F-8237-6352C9905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8888DE7-F473-46ED-9A02-526DB38E93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0A66A2A-589C-4617-BFD1-C35868DDC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Make every method trace back to the question.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88D4E9D-FF44-44D9-B824-89B475E014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789D456-5E71-4F6C-9FAC-1E25822E5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A41A7B7-3C00-496E-BFD7-186477464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Supply data, safeguards, and decision rules before results are known.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C9A87DD-B52B-4B4E-98B1-F61365A8E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86E734B-8011-4846-9181-8372366DD6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BB9FE83-CD0C-4743-A778-E51A0A9B8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Write the strongest claim the design could support and no stronger.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C19A908-9C4A-41BB-A33B-28733BEF5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Research plans must adapt to real participants, sites, data, and oversight after review begins.</a:t>
            </a:r>
          </a:p>
        </p:txBody>
      </p:sp>
    </p:spTree>
    <p:extLst>
      <p:ext uri="{BB962C8B-B14F-4D97-AF65-F5344CB8AC3E}">
        <p14:creationId xmlns:p14="http://schemas.microsoft.com/office/powerpoint/2010/main" val="12646407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DF8F976-3F83-46D8-9CB6-9BDB5DAD91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36AC0D-D0BB-4551-9D36-2D3451E17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3BA12D-3F0D-4AA5-862E-325BF561F3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20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E737F3-0E31-4E2B-9069-C980F98A45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FBDAFE-0ED6-41B9-AB25-D77CB819D7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one complete Mateo-related study protocol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2F50A0-1E29-4549-B72B-6E0DBF6B1A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fb56bf0a53f408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8D1CBE0-792B-4E45-978F-AEA9EBF6B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4B9688A-396E-4CBC-99EC-8317ACB5A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EXP20-E1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E1E1CBA-E590-4F2A-91A7-A4939B317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question asks whether a structured speech follow-up program is associated with improved age-8 communication aft…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A4E0969-62B3-4C7A-8750-9D31B86B4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28CE425-0045-4C7E-8F8B-8404C9E8E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EXP20-E2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E73E664-A71E-4C97-A16D-E22AFC0C0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supplied synthetic CSV contains 24 coded records with program group, center, baseline score, age-8 score, and m…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B6E02C2-0E8A-428B-80BD-03A178EF2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E594E04-C8D1-4598-BD0E-F6A37BE1E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EXP20-E3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B04068D-62FB-4A3A-B3CA-740644469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analysis compares adjusted estimates, reports intervals and missingness, protects coded data, and follows STROB…</a:t>
            </a:r>
          </a:p>
        </p:txBody>
      </p:sp>
    </p:spTree>
    <p:extLst>
      <p:ext uri="{BB962C8B-B14F-4D97-AF65-F5344CB8AC3E}">
        <p14:creationId xmlns:p14="http://schemas.microsoft.com/office/powerpoint/2010/main" val="195377037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D302733-1A17-4ED9-8F65-7D391A098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C123E5-4520-4175-96E3-59779A355F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D683EC-27F3-4B6D-98EE-115C63570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20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5177C5-7C52-4C62-B663-58D9753A62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A078E8-701B-4DD4-828F-70A3129222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917103-B49F-4BD8-92D1-6AD369FF7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28542A6-AA11-4769-9D6B-CB2C08DB6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C7E8AE3-A6FA-4507-ACB1-F42CDFD026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Blueprint purpose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0437A7A-23DC-4756-B01D-0CEA2C0AF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33DBB4B-FA50-462A-92A7-B7E25F8A76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BF91AF7-43EC-43A7-9360-916A3B893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Research question and hypothesis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003A3E4-5BD8-4A95-9411-90B8EA475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C20DDF3-022D-4E9A-B60C-68D170C55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Connected systems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3F6B8B4-61C4-4994-BC40-C16BAB0C2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B06B5AA-F221-42DB-9B01-CC7CB477B6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31580F3-B169-4441-A151-7FE35A438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Design, variables, sampling, and analysis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D4DDD42-0C6C-4557-AC1B-1682E73C1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D650D86-84D7-4FCF-A02D-A190748371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Inspection boundary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F0405B3-E2D0-422F-B01B-1A25542DE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B2DC6AA-C40B-4D84-893A-87D578DF7E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A9468DE-61A0-44A7-B637-4B4B3615B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Ethics, reporting, and claim ceiling</a:t>
            </a:r>
          </a:p>
        </p:txBody>
      </p:sp>
    </p:spTree>
    <p:extLst>
      <p:ext uri="{BB962C8B-B14F-4D97-AF65-F5344CB8AC3E}">
        <p14:creationId xmlns:p14="http://schemas.microsoft.com/office/powerpoint/2010/main" val="70794397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AEEC567-0FB7-47BF-A34E-35F341A26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BD6224-0842-4DA8-B0CB-CEF2DF536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7258E4-9E72-42EF-B3CE-0C6DB6185B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20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736E2C-75AE-4407-90F8-AEED1286B2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3761EC-BC6D-4E57-BBB6-945A750CC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DB2CFC8-5B87-4075-8150-7AFD9CF52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principal investigator at the protocol defense.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A19A68C-7FE9-445E-A2ED-6089CA66EA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E9DF75A-96A2-4DCC-84A6-5E8B2D6284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board must select one complete plan from three proposals…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30B9AAF-7BAD-49DE-8D76-62EAB609F2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F1A06C5-5764-42BF-86B6-12B65C199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8A0DC08-568F-47BE-9C77-FBD3BFE661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Approve the aligned coded-records cohort with its…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2D400F7-F84A-4C4F-830D-AFC38C8BB6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1C21576-624D-495F-B9EF-F184CDEC4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2939301-DE89-45AE-BC7F-09C3F4129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Approve a plan that recruits unnamed children…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9FB4603-E967-4AB3-92F4-7625F7925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DBCF84F-98E8-47AB-81A7-D9D27C1B0B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A23DA31-CF3B-40FE-AF8F-C5AF4C3D24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the program causal because the adjusted…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F0ED57B-5F4C-44B3-8F13-396208F0DF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defensible protocol and justify question, design…</a:t>
            </a:r>
          </a:p>
        </p:txBody>
      </p:sp>
    </p:spTree>
    <p:extLst>
      <p:ext uri="{BB962C8B-B14F-4D97-AF65-F5344CB8AC3E}">
        <p14:creationId xmlns:p14="http://schemas.microsoft.com/office/powerpoint/2010/main" val="131039081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31C31AD-8901-4463-9898-A9438F9A0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1E28C9-FC0A-4796-8CE4-C2D536AE5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2C6C2C-C64B-4596-99AE-5C85915A0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20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7344E3-8469-4E89-B4ED-4CF3FB6624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9AD8EBE-C874-43B9-9654-380700B8D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88836F-07B2-4449-8993-FA1944BD82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B1371BF-45F3-4135-ACDF-CD2B1BC6C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80EFF58-E325-4AB3-B585-26692FFAD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Approve the aligned coded-records cohort with its observational claim ceiling.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525E61B-5894-41AA-9793-067E5C659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6E40906-7F2E-4572-BAA6-B37462487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889CAAE-4AE3-4545-B5FE-C78121A5E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EXP20-E1 + EXP20-E2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4CA67FB-DB35-40F6-BC82-983B5D4AF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80457CC-DD95-4231-8173-322A514E3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384B747-E44C-4639-A2F2-F349B747C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defend an adjusted observational association using the supplied dataset. You may not claim causation or require outside data.</a:t>
            </a:r>
          </a:p>
        </p:txBody>
      </p:sp>
    </p:spTree>
    <p:extLst>
      <p:ext uri="{BB962C8B-B14F-4D97-AF65-F5344CB8AC3E}">
        <p14:creationId xmlns:p14="http://schemas.microsoft.com/office/powerpoint/2010/main" val="138074583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36F2E79-A5F7-4ECF-BAFB-404E690D4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2429A5-AA43-4E57-ADDC-953885257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F91F9B-5E2F-4EB5-9A74-534A661CC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20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4ACB3C0-FCE6-4A67-8A5F-65F9B6954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52057E-6E2C-4A54-B72E-10A394E90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9479CCD-1B54-4476-8F1F-091BA6E7A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6A805F6-A388-4BFF-AFE2-2FC0241B3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5F47DB3-6B12-4A83-9566-DD1E72D065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defensible study plan aligns question, design, variables, sampling, analysis, ethics, reporting, and a claim ceiling.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F838DE6-266D-4D40-B37E-CCAA23D8A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E413970-FF65-4EC9-BB9E-52806D323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E716451-8BDE-4A60-B978-632A0CA947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the whole domain's question with this one: you can take a fresh question about Mateo's cleft…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59A6C3B-A989-4FA1-8D82-BE48D238F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416935432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D600FCF-C515-4773-80B0-F4B9BECBB8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258721-9649-4486-B05A-6D50E99F5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1111EA0-1827-48B1-9DD8-12E504D7F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20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3D0286-2E63-43E7-BD0F-D272DA7482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2B96BA-7B44-433A-BDAA-F9CC72BCA9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6D2DF62-3356-4A08-BBE7-18870021F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62BA99-CD68-4ADC-8D97-2783BA20C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STROBE. Reporting guidance for observational studies.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Gamble et al. 2023, TOPS trial (the checklist backbone and the isolated-cleft eligibility, NEJM)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Park et al. 2007, IRF6 and nonsyndromic CL/P, case-parent trios (Genet Med)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Grosen et al. 2011, Risk of oral clefts in twins, heritability and discordance (Epidemiology)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5CAB08F-4733-459D-B1CF-0B5F7AF51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A72D851-FD87-4C83-88C2-563EE6B45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FBC4B2E-5B05-4A84-AE19-1AF69F7E5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745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Experimental design capstone: full study protocol and convergent evidence for multifactorial causation • Multifactorial inheritance; designing investigations and arguing from evid…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CD3F9D6-2492-44E7-B31E-B8E9C4DEA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297580C-9500-45E6-B528-2E84374C1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CA7569A-AD2C-49C0-B465-1B8A3239F7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46159939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2026-07-11T05:51:47.3430000Z</dcterms:created>
  <dcterms:modified xsi:type="dcterms:W3CDTF">2026-07-11T05:51:47.3430000Z</dcterms:modified>
</coreProperties>
</file>