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12d8959eb9a42f2" /><Relationship Type="http://schemas.openxmlformats.org/officeDocument/2006/relationships/extended-properties" Target="/docProps/app.xml" Id="R7e439d83b80140c8" /><Relationship Type="http://schemas.openxmlformats.org/officeDocument/2006/relationships/officeDocument" Target="/ppt/presentation.xml" Id="R6c9884dea32049c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2deb84a35ea4daf"/>
  </p:sldMasterIdLst>
  <p:notesMasterIdLst>
    <p:notesMasterId xmlns:r="http://schemas.openxmlformats.org/officeDocument/2006/relationships" r:id="R36226c59fad646fd"/>
  </p:notesMasterIdLst>
  <p:sldIdLst>
    <p:sldId xmlns:r="http://schemas.openxmlformats.org/officeDocument/2006/relationships" id="256" r:id="R9541ad4f74714c27"/>
    <p:sldId xmlns:r="http://schemas.openxmlformats.org/officeDocument/2006/relationships" id="257" r:id="Rac5a0f7a48394f27"/>
    <p:sldId xmlns:r="http://schemas.openxmlformats.org/officeDocument/2006/relationships" id="258" r:id="Rdeefb1d6d1be4db5"/>
    <p:sldId xmlns:r="http://schemas.openxmlformats.org/officeDocument/2006/relationships" id="259" r:id="R1acb51aa25cc4e0f"/>
    <p:sldId xmlns:r="http://schemas.openxmlformats.org/officeDocument/2006/relationships" id="260" r:id="R2d2516f441d8437f"/>
    <p:sldId xmlns:r="http://schemas.openxmlformats.org/officeDocument/2006/relationships" id="261" r:id="R47df9aae28144771"/>
    <p:sldId xmlns:r="http://schemas.openxmlformats.org/officeDocument/2006/relationships" id="262" r:id="R0b2d5c6995f64a1c"/>
    <p:sldId xmlns:r="http://schemas.openxmlformats.org/officeDocument/2006/relationships" id="263" r:id="R1f8ea5ac34c740a8"/>
    <p:sldId xmlns:r="http://schemas.openxmlformats.org/officeDocument/2006/relationships" id="264" r:id="R726831c683f34670"/>
    <p:sldId xmlns:r="http://schemas.openxmlformats.org/officeDocument/2006/relationships" id="265" r:id="R1f0d8f0fdf564758"/>
    <p:sldId xmlns:r="http://schemas.openxmlformats.org/officeDocument/2006/relationships" id="266" r:id="Rda26dc355c86402d"/>
    <p:sldId xmlns:r="http://schemas.openxmlformats.org/officeDocument/2006/relationships" id="267" r:id="R2bb751bffcc346ed"/>
    <p:sldId xmlns:r="http://schemas.openxmlformats.org/officeDocument/2006/relationships" id="268" r:id="Rdf889b05847645a0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701c14584214afa" /><Relationship Type="http://schemas.openxmlformats.org/officeDocument/2006/relationships/slideMaster" Target="/ppt/slideMasters/slideMaster1.xml" Id="Rd2deb84a35ea4daf" /><Relationship Type="http://schemas.openxmlformats.org/officeDocument/2006/relationships/notesMaster" Target="/ppt/notesMasters/notesMaster1.xml" Id="R36226c59fad646fd" /><Relationship Type="http://schemas.openxmlformats.org/officeDocument/2006/relationships/presProps" Target="/ppt/presProps.xml" Id="R56f4bfd4343c415b" /><Relationship Type="http://schemas.openxmlformats.org/officeDocument/2006/relationships/tableStyles" Target="/ppt/tableStyles.xml" Id="R35ca54612cb645c9" /><Relationship Type="http://schemas.openxmlformats.org/officeDocument/2006/relationships/slide" Target="/ppt/slides/slide1.xml" Id="R9541ad4f74714c27" /><Relationship Type="http://schemas.openxmlformats.org/officeDocument/2006/relationships/slide" Target="/ppt/slides/slide2.xml" Id="Rac5a0f7a48394f27" /><Relationship Type="http://schemas.openxmlformats.org/officeDocument/2006/relationships/slide" Target="/ppt/slides/slide3.xml" Id="Rdeefb1d6d1be4db5" /><Relationship Type="http://schemas.openxmlformats.org/officeDocument/2006/relationships/slide" Target="/ppt/slides/slide4.xml" Id="R1acb51aa25cc4e0f" /><Relationship Type="http://schemas.openxmlformats.org/officeDocument/2006/relationships/slide" Target="/ppt/slides/slide5.xml" Id="R2d2516f441d8437f" /><Relationship Type="http://schemas.openxmlformats.org/officeDocument/2006/relationships/slide" Target="/ppt/slides/slide6.xml" Id="R47df9aae28144771" /><Relationship Type="http://schemas.openxmlformats.org/officeDocument/2006/relationships/slide" Target="/ppt/slides/slide7.xml" Id="R0b2d5c6995f64a1c" /><Relationship Type="http://schemas.openxmlformats.org/officeDocument/2006/relationships/slide" Target="/ppt/slides/slide8.xml" Id="R1f8ea5ac34c740a8" /><Relationship Type="http://schemas.openxmlformats.org/officeDocument/2006/relationships/slide" Target="/ppt/slides/slide9.xml" Id="R726831c683f34670" /><Relationship Type="http://schemas.openxmlformats.org/officeDocument/2006/relationships/slide" Target="/ppt/slides/slide10.xml" Id="R1f0d8f0fdf564758" /><Relationship Type="http://schemas.openxmlformats.org/officeDocument/2006/relationships/slide" Target="/ppt/slides/slide11.xml" Id="Rda26dc355c86402d" /><Relationship Type="http://schemas.openxmlformats.org/officeDocument/2006/relationships/slide" Target="/ppt/slides/slide12.xml" Id="R2bb751bffcc346ed" /><Relationship Type="http://schemas.openxmlformats.org/officeDocument/2006/relationships/slide" Target="/ppt/slides/slide13.xml" Id="Rdf889b05847645a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3aba6c14801402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355772cb16a4f51" /><Relationship Type="http://schemas.openxmlformats.org/officeDocument/2006/relationships/notesMaster" Target="/ppt/notesMasters/notesMaster1.xml" Id="Ra647e775f89d431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c3625f1f0844261" /><Relationship Type="http://schemas.openxmlformats.org/officeDocument/2006/relationships/notesMaster" Target="/ppt/notesMasters/notesMaster1.xml" Id="R6474cee1f151459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a1059ccd8db4adb" /><Relationship Type="http://schemas.openxmlformats.org/officeDocument/2006/relationships/notesMaster" Target="/ppt/notesMasters/notesMaster1.xml" Id="R69b8021f42174cc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48b08055b574a68" /><Relationship Type="http://schemas.openxmlformats.org/officeDocument/2006/relationships/notesMaster" Target="/ppt/notesMasters/notesMaster1.xml" Id="Rcec50c35235345c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5482225368b4731" /><Relationship Type="http://schemas.openxmlformats.org/officeDocument/2006/relationships/notesMaster" Target="/ppt/notesMasters/notesMaster1.xml" Id="R6f0545ea4d7345d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26c622c143d4e1a" /><Relationship Type="http://schemas.openxmlformats.org/officeDocument/2006/relationships/notesMaster" Target="/ppt/notesMasters/notesMaster1.xml" Id="Rb3da8ae27f3e474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af2588dbb844f04" /><Relationship Type="http://schemas.openxmlformats.org/officeDocument/2006/relationships/notesMaster" Target="/ppt/notesMasters/notesMaster1.xml" Id="R857163e8e2ee434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3cf21ed883c40d5" /><Relationship Type="http://schemas.openxmlformats.org/officeDocument/2006/relationships/notesMaster" Target="/ppt/notesMasters/notesMaster1.xml" Id="R80b1da23a48249e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c4f36705b184451" /><Relationship Type="http://schemas.openxmlformats.org/officeDocument/2006/relationships/notesMaster" Target="/ppt/notesMasters/notesMaster1.xml" Id="Re9ea96c7555f4bd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5d015b6039843bf" /><Relationship Type="http://schemas.openxmlformats.org/officeDocument/2006/relationships/notesMaster" Target="/ppt/notesMasters/notesMaster1.xml" Id="R9ab546ba95374a0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240d0fe5c0d462b" /><Relationship Type="http://schemas.openxmlformats.org/officeDocument/2006/relationships/notesMaster" Target="/ppt/notesMasters/notesMaster1.xml" Id="R453a3d78242b4e2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9445b8d4fc74568" /><Relationship Type="http://schemas.openxmlformats.org/officeDocument/2006/relationships/notesMaster" Target="/ppt/notesMasters/notesMaster1.xml" Id="R2b98958ddf7d419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93182cbcef4438e" /><Relationship Type="http://schemas.openxmlformats.org/officeDocument/2006/relationships/notesMaster" Target="/ppt/notesMasters/notesMaster1.xml" Id="R34e8daab81aa41f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de0c3e769334d12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4ee517b31d34a41" /><Relationship Type="http://schemas.openxmlformats.org/officeDocument/2006/relationships/slideLayout" Target="/ppt/slideLayouts/slideLayout1.xml" Id="Rfe50eff319554975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e50eff319554975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e2eb57abfa04677" /><Relationship Type="http://schemas.openxmlformats.org/officeDocument/2006/relationships/image" Target="/ppt/media/image.bin" Id="R984aa98188c344ea" /><Relationship Type="http://schemas.openxmlformats.org/officeDocument/2006/relationships/notesSlide" Target="/ppt/notesSlides/notesSlide1.xml" Id="R25053e7065b74f6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db7528858be4d6e" /><Relationship Type="http://schemas.openxmlformats.org/officeDocument/2006/relationships/notesSlide" Target="/ppt/notesSlides/notesSlide2.xml" Id="R41e73387d6f64fc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2e2893e7f5c4ecb" /><Relationship Type="http://schemas.openxmlformats.org/officeDocument/2006/relationships/notesSlide" Target="/ppt/notesSlides/notesSlide3.xml" Id="Ra19d88e19e9a460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2ec9dc3a4e44505" /><Relationship Type="http://schemas.openxmlformats.org/officeDocument/2006/relationships/notesSlide" Target="/ppt/notesSlides/notesSlide4.xml" Id="R258f2d9e587f4f6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4c4b3aa388e4529" /><Relationship Type="http://schemas.openxmlformats.org/officeDocument/2006/relationships/image" Target="/ppt/media/image2.bin" Id="R668c35dfdd12426b" /><Relationship Type="http://schemas.openxmlformats.org/officeDocument/2006/relationships/notesSlide" Target="/ppt/notesSlides/notesSlide5.xml" Id="R04b0604a2037458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a817462eb204c67" /><Relationship Type="http://schemas.openxmlformats.org/officeDocument/2006/relationships/image" Target="/ppt/media/image3.bin" Id="R62a03bdae32a42be" /><Relationship Type="http://schemas.openxmlformats.org/officeDocument/2006/relationships/notesSlide" Target="/ppt/notesSlides/notesSlide6.xml" Id="Rb9692f45ee4c407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ddb5d02735544de" /><Relationship Type="http://schemas.openxmlformats.org/officeDocument/2006/relationships/notesSlide" Target="/ppt/notesSlides/notesSlide7.xml" Id="R87ca48adc7ac49b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075e272c7df42ea" /><Relationship Type="http://schemas.openxmlformats.org/officeDocument/2006/relationships/image" Target="/ppt/media/image4.bin" Id="Rd0f5eb713ebd44de" /><Relationship Type="http://schemas.openxmlformats.org/officeDocument/2006/relationships/notesSlide" Target="/ppt/notesSlides/notesSlide8.xml" Id="R98ccefa3339a4bc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77e3a451db84a42" /><Relationship Type="http://schemas.openxmlformats.org/officeDocument/2006/relationships/notesSlide" Target="/ppt/notesSlides/notesSlide9.xml" Id="R80f97b04e2584d9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29ca152150e4df9" /><Relationship Type="http://schemas.openxmlformats.org/officeDocument/2006/relationships/notesSlide" Target="/ppt/notesSlides/notesSlide10.xml" Id="R2a9c079e818046e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d29c00fe8dc446d" /><Relationship Type="http://schemas.openxmlformats.org/officeDocument/2006/relationships/notesSlide" Target="/ppt/notesSlides/notesSlide11.xml" Id="R9488d1b954c6415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d9997baaacb4045" /><Relationship Type="http://schemas.openxmlformats.org/officeDocument/2006/relationships/notesSlide" Target="/ppt/notesSlides/notesSlide12.xml" Id="Rd387edd3442b414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dfdbf24a6a5441b" /><Relationship Type="http://schemas.openxmlformats.org/officeDocument/2006/relationships/notesSlide" Target="/ppt/notesSlides/notesSlide13.xml" Id="R797b95571d834cc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4506E06-EFBC-47A0-AA7D-2866ABE4EE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8611606-1B7B-4D49-9C2E-B97D094863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E395E6E-D8B5-4691-B32E-769FF35709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09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C712E57-CD29-4BC2-964C-AC2C51E730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7825C1B-AE0B-4914-9C25-F2ED33233F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Taking a Gene to the Bench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CF8C5DE-24A6-43CC-9522-08AD280F84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How do we test a gene's actual job at the bench?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5B2B1AF-5523-4BEE-AC1E-7A61F70AF3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Orthogonal assays answer different mechanism questions: where RNA or protein is and what changes after perturbation.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84aa98188c344ea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85809723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8EC3660-3B82-4685-9745-0A0A7AE253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9D301F3-24C5-4FE4-B33C-4BB50EA602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DDA857F-568B-4429-A8E6-EDADF2EED5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09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7EC40B2-E9FD-4442-9C60-6467C3F143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2822367-C59F-4A4D-9FC4-8E0E814107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F44D6E1-EBFD-49F2-9D2B-383358DD9F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41A7397-908E-4D6A-B46C-D1D70F7A94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AAAC0CF-41EC-4933-92BE-5EAEE042D6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Many tests inflate false positives, so thresholds and independent replication must be planned before results are seen.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A017498-2A46-4520-80AD-AF9D28F562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114120814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55637DC-B8EB-4967-8942-AE54FE2472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676ABBE-8E2E-4AAD-A09B-B63BC77C4C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7D43D58-FDF7-497D-BF48-A800E20813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09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820ADB8-41D5-4518-9234-3F830D2D0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53FC415-1B2E-4DD3-93A5-45E893AD97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8EBD352-3771-480B-9F8B-74E26ED0C4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6365FD2-22CC-433C-B3C5-AF34B05F47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00C2457-E720-413B-90AC-D4CD97CCD5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98308F3-680C-40FD-8724-65D4D2E311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5500BD4-15E7-41D8-A373-7673DC7646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AC32AAD-F538-49B1-BAF4-5B067FD54C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9E69C2C-629F-4AAE-91DE-4FDB52F47A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F85270C-B0E4-4F98-B14C-1B97DB3A48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B4302C5-A971-41C3-89DD-26865D4316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4375E76-1FB7-4D21-82EF-7F5AB831B5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differentiate</a:t>
            </a:r>
          </a:p>
        </p:txBody>
      </p:sp>
    </p:spTree>
    <p:extLst>
      <p:ext uri="{BB962C8B-B14F-4D97-AF65-F5344CB8AC3E}">
        <p14:creationId xmlns:p14="http://schemas.microsoft.com/office/powerpoint/2010/main" val="1718560605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A2B6318-919B-43F3-A3E5-049FCC2B7E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9437E8E-F070-4EE2-BC97-ACEB83154C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398B493-7E13-469A-8D71-EA80739104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09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FBC0225-4BBA-4BFC-9499-9B5B7AC259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B82964F-2611-4A27-8A19-A9D1E91116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B03075E-9F40-458B-8A9D-5BE9D5C2FB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Orthogonal assays answer different mechanism questions: where RNA or protein is and what changes after perturbation.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AED87C1-FB87-40B6-95AE-7CF4E818BF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9AE9260-5C89-41F4-B508-7D4D317D03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6013FFA-BCE7-42CD-A346-903780FB31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8D501C3-9172-4F87-BD88-8E59E06983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2394239-E55E-4E15-A164-3BEF2B9040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1AF08C6-F11B-4DBE-8B18-D010388668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0C21038-07E7-4A82-933B-01FFD0C7CA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4BB75C7-D1B7-46DC-B327-F18A84FCAF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E44CAD1-016D-4D6E-B83A-B0395977EA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381133292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06FE757-6BB8-4E19-BEC1-5D0A1143D0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8DF7AE6-FD32-4662-A9F9-A102A480C4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55856CE-532F-43E6-823E-D0C1C64670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09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9090067-7715-4374-AE7B-B8A6B19D98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442DA8F-493B-4B4A-B4B4-BEAA9CB2C9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59F7751-FAD2-4893-9607-449C6DE28E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68c35dfdd12426b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89991821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B4DCB28-1AA2-4C0E-A0F6-2048371291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EC23C30-A0F2-42B0-B3CE-6829163B27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5C81909-B2AB-4C67-821C-1A3A7044F4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09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E2D9C8A-8DA2-4C24-B78B-2F340E8FA0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8831E82-C77F-4D4D-AC09-7478AD4656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804550F-54F5-4E60-A100-36FD77F6EF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Three flashlights reveal message, material, and system failure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2a03bdae32a42be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23A3D5A-77ED-4C7F-8D06-3E4ED4C63B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20A3382-6DC5-440F-AF77-96D71A0A6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FF8536C-F95C-46C3-AD23-A333E500E9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light shows where the message is?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48FEF04-5463-4439-929C-4D7B09F3B8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B548E00-4E0F-4687-B434-633BC68595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D0F0546-7244-4DC8-A5FE-3F788C5EC8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shows where the working part is?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CCB9763-4B19-4595-B7AA-97B4FDFBEC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A12FD35-9E4F-487A-AFF4-6078D18A17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904DDD7-A1B0-4B1E-B503-F25291FBC5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reveals what changes when the part is missing?</a:t>
            </a:r>
          </a:p>
        </p:txBody>
      </p:sp>
    </p:spTree>
    <p:extLst>
      <p:ext uri="{BB962C8B-B14F-4D97-AF65-F5344CB8AC3E}">
        <p14:creationId xmlns:p14="http://schemas.microsoft.com/office/powerpoint/2010/main" val="465956209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2B44175-2F13-472B-BF31-8D84199B6A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6607662-9463-487F-9330-67CFE3261B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873AA52-3D6A-4FFB-B8A6-C5E388E0D9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09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5215769-4B54-4CED-9AA4-83623B3068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088EF2B-A324-4265-A4A4-C371CBF876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F56422A-16B1-42A5-9BAB-048F8BB8D6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B1AF367-44AA-4CDF-AF96-0D87E9F25E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BCFE5C5-D7C8-41D6-A62E-605A0E4AE5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EB73AAE-3DBE-40B1-BCBA-355265DE46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Match each assay to one question.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A57A563-F66F-4A21-83D8-EBB1704088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944DAE2-98C2-4A3F-8BF0-7CFB69C4BF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CE9D48A-3621-4528-80A3-448C8B9B57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Include negative and positive controls.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BAA348B-324B-4DD1-91B9-D5738FBD9F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1D8CEDF-12FA-41A8-8FB8-D1D3BDFC90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6AE9A5F-13AE-459F-A84C-F983D416F1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Combine location evidence with perturbation evidence before claiming function.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029A043-7FE8-4A89-9BAE-90FBBF4B39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Assays produce measured signals with noise and controls, not perfectly revealing beams.</a:t>
            </a:r>
          </a:p>
        </p:txBody>
      </p:sp>
    </p:spTree>
    <p:extLst>
      <p:ext uri="{BB962C8B-B14F-4D97-AF65-F5344CB8AC3E}">
        <p14:creationId xmlns:p14="http://schemas.microsoft.com/office/powerpoint/2010/main" val="880195516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7BFC4D0-B88A-4677-B826-AF986F0BFF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669D4C4-A0FC-4AE0-81F4-6E1BCF7161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44A4430-C0EA-496C-B8E8-57E182F5FD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09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2643F43-14B0-4CF0-A99A-7AE3CF0FED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A2A2B29-D90C-4450-BFD5-A2C474F75D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Test a candidate developmental gene with three assays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0739B77-4159-40F4-AF98-635A0BD229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0f5eb713ebd44de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FBBA6BA-89A9-402E-A2B3-60B5630C06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F7E16FC-2415-4353-8291-2CF81AC7C4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EXP09-E1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7A3356D-7818-4CB3-AEC3-429647CAE9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RNA signal appears in developing palatal shelves at the relevant stage.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443E940-A211-4352-A440-74FC694FB9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3B1B3D3-BA29-4D0F-85FD-73010D0806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EXP09-E2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4B9AAFF-0933-447D-BF8C-132BC294E3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Protein staining appears in palatal epithelium and is absent in the no-primary-antibody control.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B5BE1E8-C58C-41AC-A55E-A1A20E255C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9EC5372-05F3-4A06-AC89-403EC531F7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EXP09-E3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3ED0324-D8AF-4B5F-9C29-E17EEE99C6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Perturbed embryos show altered shelf elevation more often than matched controls.</a:t>
            </a:r>
          </a:p>
        </p:txBody>
      </p:sp>
    </p:spTree>
    <p:extLst>
      <p:ext uri="{BB962C8B-B14F-4D97-AF65-F5344CB8AC3E}">
        <p14:creationId xmlns:p14="http://schemas.microsoft.com/office/powerpoint/2010/main" val="103679315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1D99528-BB90-47BC-A9A0-A8309E0E97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24AAC89-6877-4D65-BBA9-FB2572D9D7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29DF783-60A4-4447-88F0-EA5B1C0A2C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09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8B64244-7A0F-42C4-ACC9-B654406E5A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3B0B907-1DF3-42A4-AE8E-20B5ADADCD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D5310A5-2623-4727-AA5C-2ABD9AD0BA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88C7A76-0DA8-4DBA-B017-A8BD86703F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6CE21F1-4157-4D81-846D-2FC47FFC61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Wiring-map light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F532F39-67C8-46D0-BF07-A989B65F1E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1025454-77E8-4A83-8C51-6B7091F505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7D30A93-0C31-4E12-90B0-8A28D82ACF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RNA in situ hybridization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0850EB9-F827-49E9-BB8F-24954FFBF3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BB94940-9BC0-4FC6-BCD2-16FD15A7D8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Working-part light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46FBD33-1288-4785-BCA1-85F43A701C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5BC2B95-425F-4678-A982-11D4D2C2F5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7619489-A989-449C-897C-773349548F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Protein immunohistochemistry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F3F8190-066E-40DF-AE88-90B619D9A3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F9BCF25-70F7-4342-AD20-6E9DF5DD46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Removal test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446B390-2A62-4AAC-8B41-AE6E0379F7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027978C-C349-4138-A87C-544A93EBAD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33B9942-8FD7-4902-BA36-55058D681B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Knockout or knockdown phenotype</a:t>
            </a:r>
          </a:p>
        </p:txBody>
      </p:sp>
    </p:spTree>
    <p:extLst>
      <p:ext uri="{BB962C8B-B14F-4D97-AF65-F5344CB8AC3E}">
        <p14:creationId xmlns:p14="http://schemas.microsoft.com/office/powerpoint/2010/main" val="1109184480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0B0F1DB-69AB-40FE-AF92-0EA76ABA71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F3E3B8E-B807-4033-AF3E-7F2F4E63B8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64D18CD-2B0B-4F66-B211-94B6D43CB7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09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8E07382-27E7-4D5F-8AC0-120D24D98C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6AD32A1-9898-40EB-BE58-6E4973282A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73E4033-650F-4329-A519-247C7A9036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planning the bench follow-up to a replicated locus.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4E8E29E-5CDE-4BAC-908A-FA69F4E6F9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E4FB8F3-29B0-4F26-A070-E353945E56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team has funding for three assays and must decide…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1FF2097-45F5-4789-A949-AA2EBE2163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67ADE3D-162B-4DB0-9047-8CABC73E61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0C9BCC7-53FF-4EBB-98A2-549902B091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Combine RNA location, protein location, perturbation, and…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6179BC9-30AE-494C-8FCF-353A89A667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4768232-17F6-4582-ACD5-4F3CCD8EDB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3766939-9F74-4DD5-9207-6C1D31E374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one bright stain as proof the…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7247CF1-4FC6-4850-AC88-02498DCB9D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75D1AA3-3CBD-497F-93C7-2D07161C70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2D9D764-928F-4C7D-B49F-5C3CC4EBDC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Skip controls because the candidate came from…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769A900-B6A3-4766-B95A-E4035D602B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assay set and state the specific…</a:t>
            </a:r>
          </a:p>
        </p:txBody>
      </p:sp>
    </p:spTree>
    <p:extLst>
      <p:ext uri="{BB962C8B-B14F-4D97-AF65-F5344CB8AC3E}">
        <p14:creationId xmlns:p14="http://schemas.microsoft.com/office/powerpoint/2010/main" val="459477950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1223596-DB32-4689-8C08-D6F0788454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EE3C58A-F943-4FCD-8198-9ABFC64E4A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5163D59-8ABF-4B2C-953E-4B3B9FBBD4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09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CD1EDE0-E3E8-45D8-9A7D-8AB8680CEA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D45FD2C-7987-4E7E-AA14-6CEDA989F6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44D20F3-C764-43AA-A193-37F47D9322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80F2364-1B11-4F81-AC88-AA20193ED7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B4B9A52-DBD8-439C-B6FA-2B47571C21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Combine RNA location, protein location, perturbation, and controls.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A846CA7-53E3-4342-9944-A28366ABBA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47CE8F1-58F6-4A1E-9D6C-3BD396B613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A6AAE6A-B8A6-4458-982E-9662C86E7F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EXP09-E1 + EXP09-E2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FCD223A-EA1E-48F6-80AE-EA3875E7A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B076301-1225-40F6-9597-09832893E1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46A854D-8068-4734-A2D6-A2A6C6BBE6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connect expression and perturbation evidence. You may not treat location alone as causal proof.</a:t>
            </a:r>
          </a:p>
        </p:txBody>
      </p:sp>
    </p:spTree>
    <p:extLst>
      <p:ext uri="{BB962C8B-B14F-4D97-AF65-F5344CB8AC3E}">
        <p14:creationId xmlns:p14="http://schemas.microsoft.com/office/powerpoint/2010/main" val="1672172660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2D323D4-1B19-4E14-BEAB-33C2DFC65C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2776A9A-0CC3-4F1C-9AE0-4C03CD42B9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FBF79C5-88AE-4E5D-8C6E-8645F99D0C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09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DD253CF-3F84-4EF2-914F-2C12EBF01F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54E8C38-D0E1-4952-9B7D-BDACFDBAD8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AF0AF11-AA26-4C8A-AAC8-1B1B67919A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F021DFE-5943-448F-BA0D-E2641A023C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8D45D3C-1991-439A-B0EA-B7F2A82849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Orthogonal assays answer different mechanism questions: where RNA or protein is and what changes after perturbation.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517D21E-99FF-46A4-B6CA-A8C0EC46F7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6787C63-BA14-410D-A79F-A0BC634553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A9239D2-C828-4930-BC5B-4D5451C1C3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knockout removes a gene and a stain shows where it sits, but both are slow and blunt…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78DE799-409F-403E-925F-0F49804B6C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424622423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AA5C364-47DB-4040-B420-1FAE0EA619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3B36F77-B36A-4031-B605-5922924563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72F0E79-D0A9-4D48-9958-4F1D2B28E3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09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29EB0B6-ED2E-461D-9551-DB14970216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0BF0512-DACB-439A-ADD3-4FD8AA7A90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1A3661F-2A22-44BC-AFED-5E8DB37E0E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FA7073B-CD59-4949-8299-9812BD690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Sun B, et al. 2023. Ezh2-dependent methylation in oral epithelia promotes secondary palatogenesis. Birth Defects Res. [PMID:37435868]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Sun B, et al. 2023. Ezh2 conditional knockout, palate (journal link; use class excerpt if blocked). Birth Defects Res. [DOI:10.1002/bdr2.2216]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DA8C83F-9B3E-44B1-ABA7-5576046CA6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5DE6BB4-C292-4A43-99AF-15E40CC053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A86E8A9-BA92-4FB3-9E92-A6C12BD3E8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244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Laboratory methods, from association to mechanism • Unit 4 When Organs Fail, 4.1 Manufacturing Human Proteins (lab methods overlap)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A48081F-AD75-49E6-872C-A7BC953A1E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9D0EE41-1AAF-4878-95D8-CD1BA6D734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5F709D3-90CC-4989-8A7D-97026E39F4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2119104145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2026-07-11T05:12:59.0120000Z</dcterms:created>
  <dcterms:modified xsi:type="dcterms:W3CDTF">2026-07-11T05:12:59.0120000Z</dcterms:modified>
</coreProperties>
</file>