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d605a927b75409e" /><Relationship Type="http://schemas.openxmlformats.org/officeDocument/2006/relationships/extended-properties" Target="/docProps/app.xml" Id="R4a76f6c54d2848d2" /><Relationship Type="http://schemas.openxmlformats.org/officeDocument/2006/relationships/officeDocument" Target="/ppt/presentation.xml" Id="R53bf6bc6230740b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46e29b074bb455b"/>
  </p:sldMasterIdLst>
  <p:notesMasterIdLst>
    <p:notesMasterId xmlns:r="http://schemas.openxmlformats.org/officeDocument/2006/relationships" r:id="R19ca01de5bb04771"/>
  </p:notesMasterIdLst>
  <p:sldIdLst>
    <p:sldId xmlns:r="http://schemas.openxmlformats.org/officeDocument/2006/relationships" id="256" r:id="R1190c57f99644559"/>
    <p:sldId xmlns:r="http://schemas.openxmlformats.org/officeDocument/2006/relationships" id="257" r:id="Rd0a45e70ea704d8a"/>
    <p:sldId xmlns:r="http://schemas.openxmlformats.org/officeDocument/2006/relationships" id="258" r:id="R4fb11a363fdc4c63"/>
    <p:sldId xmlns:r="http://schemas.openxmlformats.org/officeDocument/2006/relationships" id="259" r:id="Rcbc8e3750e554b37"/>
    <p:sldId xmlns:r="http://schemas.openxmlformats.org/officeDocument/2006/relationships" id="260" r:id="R51014f0978974e63"/>
    <p:sldId xmlns:r="http://schemas.openxmlformats.org/officeDocument/2006/relationships" id="261" r:id="R18e66d4dba334803"/>
    <p:sldId xmlns:r="http://schemas.openxmlformats.org/officeDocument/2006/relationships" id="262" r:id="R7b96896930d84b6e"/>
    <p:sldId xmlns:r="http://schemas.openxmlformats.org/officeDocument/2006/relationships" id="263" r:id="R23e72139039a4e19"/>
    <p:sldId xmlns:r="http://schemas.openxmlformats.org/officeDocument/2006/relationships" id="264" r:id="Rdc1375553f8746d1"/>
    <p:sldId xmlns:r="http://schemas.openxmlformats.org/officeDocument/2006/relationships" id="265" r:id="R55d89d34b2754894"/>
    <p:sldId xmlns:r="http://schemas.openxmlformats.org/officeDocument/2006/relationships" id="266" r:id="Rcb11ef7cf61b4df5"/>
    <p:sldId xmlns:r="http://schemas.openxmlformats.org/officeDocument/2006/relationships" id="267" r:id="Rc221ccfd8d484382"/>
    <p:sldId xmlns:r="http://schemas.openxmlformats.org/officeDocument/2006/relationships" id="268" r:id="R09b94bc6abe5415e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8218e070062432e" /><Relationship Type="http://schemas.openxmlformats.org/officeDocument/2006/relationships/slideMaster" Target="/ppt/slideMasters/slideMaster1.xml" Id="Rc46e29b074bb455b" /><Relationship Type="http://schemas.openxmlformats.org/officeDocument/2006/relationships/notesMaster" Target="/ppt/notesMasters/notesMaster1.xml" Id="R19ca01de5bb04771" /><Relationship Type="http://schemas.openxmlformats.org/officeDocument/2006/relationships/presProps" Target="/ppt/presProps.xml" Id="Rdcd03ecaa39041a4" /><Relationship Type="http://schemas.openxmlformats.org/officeDocument/2006/relationships/tableStyles" Target="/ppt/tableStyles.xml" Id="R7d2774f06a914528" /><Relationship Type="http://schemas.openxmlformats.org/officeDocument/2006/relationships/slide" Target="/ppt/slides/slide1.xml" Id="R1190c57f99644559" /><Relationship Type="http://schemas.openxmlformats.org/officeDocument/2006/relationships/slide" Target="/ppt/slides/slide2.xml" Id="Rd0a45e70ea704d8a" /><Relationship Type="http://schemas.openxmlformats.org/officeDocument/2006/relationships/slide" Target="/ppt/slides/slide3.xml" Id="R4fb11a363fdc4c63" /><Relationship Type="http://schemas.openxmlformats.org/officeDocument/2006/relationships/slide" Target="/ppt/slides/slide4.xml" Id="Rcbc8e3750e554b37" /><Relationship Type="http://schemas.openxmlformats.org/officeDocument/2006/relationships/slide" Target="/ppt/slides/slide5.xml" Id="R51014f0978974e63" /><Relationship Type="http://schemas.openxmlformats.org/officeDocument/2006/relationships/slide" Target="/ppt/slides/slide6.xml" Id="R18e66d4dba334803" /><Relationship Type="http://schemas.openxmlformats.org/officeDocument/2006/relationships/slide" Target="/ppt/slides/slide7.xml" Id="R7b96896930d84b6e" /><Relationship Type="http://schemas.openxmlformats.org/officeDocument/2006/relationships/slide" Target="/ppt/slides/slide8.xml" Id="R23e72139039a4e19" /><Relationship Type="http://schemas.openxmlformats.org/officeDocument/2006/relationships/slide" Target="/ppt/slides/slide9.xml" Id="Rdc1375553f8746d1" /><Relationship Type="http://schemas.openxmlformats.org/officeDocument/2006/relationships/slide" Target="/ppt/slides/slide10.xml" Id="R55d89d34b2754894" /><Relationship Type="http://schemas.openxmlformats.org/officeDocument/2006/relationships/slide" Target="/ppt/slides/slide11.xml" Id="Rcb11ef7cf61b4df5" /><Relationship Type="http://schemas.openxmlformats.org/officeDocument/2006/relationships/slide" Target="/ppt/slides/slide12.xml" Id="Rc221ccfd8d484382" /><Relationship Type="http://schemas.openxmlformats.org/officeDocument/2006/relationships/slide" Target="/ppt/slides/slide13.xml" Id="R09b94bc6abe5415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806783f00d2440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7bc1bec015944b1" /><Relationship Type="http://schemas.openxmlformats.org/officeDocument/2006/relationships/notesMaster" Target="/ppt/notesMasters/notesMaster1.xml" Id="R0cf8ab391cb34b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b2f480c50244496" /><Relationship Type="http://schemas.openxmlformats.org/officeDocument/2006/relationships/notesMaster" Target="/ppt/notesMasters/notesMaster1.xml" Id="R6550c2b0c87b470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f135d9d3f724dde" /><Relationship Type="http://schemas.openxmlformats.org/officeDocument/2006/relationships/notesMaster" Target="/ppt/notesMasters/notesMaster1.xml" Id="Rcb9e4064bb5b49c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5e00adda8854ff7" /><Relationship Type="http://schemas.openxmlformats.org/officeDocument/2006/relationships/notesMaster" Target="/ppt/notesMasters/notesMaster1.xml" Id="Rcdc7d949086f414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9c7289b1c294b80" /><Relationship Type="http://schemas.openxmlformats.org/officeDocument/2006/relationships/notesMaster" Target="/ppt/notesMasters/notesMaster1.xml" Id="Rd80df79749dc4af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70ef7678d154509" /><Relationship Type="http://schemas.openxmlformats.org/officeDocument/2006/relationships/notesMaster" Target="/ppt/notesMasters/notesMaster1.xml" Id="Re7820da9981e4ca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e270e4eff4f42fc" /><Relationship Type="http://schemas.openxmlformats.org/officeDocument/2006/relationships/notesMaster" Target="/ppt/notesMasters/notesMaster1.xml" Id="R14d462605b384f0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74e1715622d4237" /><Relationship Type="http://schemas.openxmlformats.org/officeDocument/2006/relationships/notesMaster" Target="/ppt/notesMasters/notesMaster1.xml" Id="Rf9b1118b265c436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81d48cb38c34c36" /><Relationship Type="http://schemas.openxmlformats.org/officeDocument/2006/relationships/notesMaster" Target="/ppt/notesMasters/notesMaster1.xml" Id="Rb2b903c08480448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102abeb94444478" /><Relationship Type="http://schemas.openxmlformats.org/officeDocument/2006/relationships/notesMaster" Target="/ppt/notesMasters/notesMaster1.xml" Id="R297eda8a3057449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f75ccf4ee3f4cd0" /><Relationship Type="http://schemas.openxmlformats.org/officeDocument/2006/relationships/notesMaster" Target="/ppt/notesMasters/notesMaster1.xml" Id="R244d60d169c640a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bf9a2083a6e4ecb" /><Relationship Type="http://schemas.openxmlformats.org/officeDocument/2006/relationships/notesMaster" Target="/ppt/notesMasters/notesMaster1.xml" Id="Raf02a8675fdf432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c57d55829104926" /><Relationship Type="http://schemas.openxmlformats.org/officeDocument/2006/relationships/notesMaster" Target="/ppt/notesMasters/notesMaster1.xml" Id="R2209b8058fec4d7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9a9689af7f1474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67fe920695f4dab" /><Relationship Type="http://schemas.openxmlformats.org/officeDocument/2006/relationships/slideLayout" Target="/ppt/slideLayouts/slideLayout1.xml" Id="R0f6ec13e496349b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f6ec13e496349b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93f2cf8da741dc" /><Relationship Type="http://schemas.openxmlformats.org/officeDocument/2006/relationships/image" Target="/ppt/media/image.bin" Id="Rf19fabd196d94e9f" /><Relationship Type="http://schemas.openxmlformats.org/officeDocument/2006/relationships/notesSlide" Target="/ppt/notesSlides/notesSlide1.xml" Id="R4a5186de47f24c6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75386e576741dd" /><Relationship Type="http://schemas.openxmlformats.org/officeDocument/2006/relationships/notesSlide" Target="/ppt/notesSlides/notesSlide2.xml" Id="R05bc9433d62946a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9e7c34c520c47b7" /><Relationship Type="http://schemas.openxmlformats.org/officeDocument/2006/relationships/notesSlide" Target="/ppt/notesSlides/notesSlide3.xml" Id="Rc2da33a1beb346a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da6c9d9bcf4e65" /><Relationship Type="http://schemas.openxmlformats.org/officeDocument/2006/relationships/notesSlide" Target="/ppt/notesSlides/notesSlide4.xml" Id="Rc66dc8dacb754c7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bbc0531099444b" /><Relationship Type="http://schemas.openxmlformats.org/officeDocument/2006/relationships/image" Target="/ppt/media/image2.bin" Id="R070232354ab846b3" /><Relationship Type="http://schemas.openxmlformats.org/officeDocument/2006/relationships/notesSlide" Target="/ppt/notesSlides/notesSlide5.xml" Id="R4d8e1a765af74af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3f9c1f2c2b4e2c" /><Relationship Type="http://schemas.openxmlformats.org/officeDocument/2006/relationships/image" Target="/ppt/media/image3.bin" Id="Rb1559b42b925449b" /><Relationship Type="http://schemas.openxmlformats.org/officeDocument/2006/relationships/notesSlide" Target="/ppt/notesSlides/notesSlide6.xml" Id="Rc0afacf8e5354fe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a1a190a79b4ea7" /><Relationship Type="http://schemas.openxmlformats.org/officeDocument/2006/relationships/notesSlide" Target="/ppt/notesSlides/notesSlide7.xml" Id="Rdb6850cabe604bd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fff0853870448c" /><Relationship Type="http://schemas.openxmlformats.org/officeDocument/2006/relationships/image" Target="/ppt/media/image4.bin" Id="R93d6dbe5ca9b4200" /><Relationship Type="http://schemas.openxmlformats.org/officeDocument/2006/relationships/notesSlide" Target="/ppt/notesSlides/notesSlide8.xml" Id="Rdb0e5fd938c1442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026b6752124dc4" /><Relationship Type="http://schemas.openxmlformats.org/officeDocument/2006/relationships/notesSlide" Target="/ppt/notesSlides/notesSlide9.xml" Id="R7119f4d1c72c441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acde4837cd40d3" /><Relationship Type="http://schemas.openxmlformats.org/officeDocument/2006/relationships/notesSlide" Target="/ppt/notesSlides/notesSlide10.xml" Id="R9e9d12ea670241a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3ad25882864269" /><Relationship Type="http://schemas.openxmlformats.org/officeDocument/2006/relationships/notesSlide" Target="/ppt/notesSlides/notesSlide11.xml" Id="R91cbc44d53df4e6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53bda748c346c9" /><Relationship Type="http://schemas.openxmlformats.org/officeDocument/2006/relationships/notesSlide" Target="/ppt/notesSlides/notesSlide12.xml" Id="Rd6f66e50a90a448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01f8b050a1415a" /><Relationship Type="http://schemas.openxmlformats.org/officeDocument/2006/relationships/notesSlide" Target="/ppt/notesSlides/notesSlide13.xml" Id="R14092da4701f496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1133382-4A8C-403A-8767-D542491EF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9B7559-75A7-4590-B3BC-1C17239AA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D1FF6D-A599-428D-A505-191361AE1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ACC43D-6A82-4BD3-BCF1-F39F5CB31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862A20-9DFB-491A-9E69-BB3A540DC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Complete Clinical Story (and His Diagnosis)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E7A50E-BB7C-4003-B37E-9895D0C1A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Putting every clue together, what is Mateo's diagnosis, and how do we justify it?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0CFE7B-6474-4053-9C10-FA58569C1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Mateo's record supports an isolated, nonsyndromic cleft lip and palate with multifactorial risk and lifelong coordinated care.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9fabd196d94e9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60882446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3F4A07-88AA-402C-B9CD-CDC97FA93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BF15E1-1875-411B-9580-8C76309BE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484786-7A73-472D-B585-1B9716EEF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49E5E1-21C1-41CF-800B-0CDF7933B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F3B7E1-99E5-468C-A571-FD4D908F4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B70C453-D7CB-4150-8963-19607A165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FC2E18-2912-428B-A6A1-02C233688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FBA8DF9-461E-40E8-8908-4316C2193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team works when specialists share one plan, one record, and clear ownership across time.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D90788B-B7BF-4A3D-819E-74A9F1C32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97529196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FE94785-09E0-470A-AE71-7763514B0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985630-40D6-4097-9EDB-1C059BBB0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149442-30FC-4C4D-AE5F-B98547B81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EBCA67-8727-438C-8E32-B7F4DE3CB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3F8F3D-C5AB-4164-B767-258BDDBC9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02CCD43-8A2D-4566-9915-9605E1A45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627318F-8FD8-478A-A788-CC608488D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F12477-8BAB-4548-AF77-C5D820A0E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30BA8D-0FE6-4218-A6A2-6F3F5A7C6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32B4CC4-491A-4F9F-BA12-41C42000E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9A21BD8-EE3C-4008-B28B-D347995A5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84D3DA3-B4E1-4E9A-9B75-31B3B01DB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DF049E9-44BA-41A2-8DF9-546D6739F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717AA46-9B4C-420E-ACB6-BDE41C495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326604E-3855-46CD-A3A0-EF9A25E64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12946717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73B499D-521F-4F78-A88D-9D4762B93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FAE803-CEBB-4E99-A549-9CB1851A6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9D3593-A999-4185-B806-30DC76396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B92F41-AFB9-4C9D-886C-4014A505A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DCAABE-B48B-4D89-BF2A-AC130EF91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48AF10-63F8-487C-81D1-6E935FD44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Mateo's record supports an isolated, nonsyndromic cleft lip and palate with multifactorial risk and lifelong coordinated care.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4AE0397-9210-4B16-AF66-6029D9627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F1D6A7-CCEF-435F-A720-A7749F4EA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B2132CB-97C3-4CAA-A339-29CDAC48B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EEB80BC-78C3-493D-A22F-C16296E1E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E248ED4-4AC3-4EA8-B2D2-DEE233DB1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464735-9711-4A73-AD67-A09474570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E0512EF-6178-456C-BE24-999FEE8BB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BF93952-5387-46AF-A09C-AD1138128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1DCCE1-5D61-41DF-A540-4B915E3B5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62277098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E0AFB4-E235-494F-94DD-2376D0293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FADDFB-0FC7-4BA3-A242-9A984D5A2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A4E05F-89E8-42AA-995A-355E15296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0AD549-0759-4733-A1D8-7C6D70312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7F5688-C041-400B-8258-F4E68D67F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9A2353F-C0FF-4D36-848F-8224E6F1F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0232354ab846b3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76221314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58D9AA-A534-4C3B-BD64-92131E0D9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096F88-E481-457A-8387-1CFCECC96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7BD4A7-7E5D-4C57-BC1A-2A76FFCCE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D004BE-89EA-4C45-9ECF-DD776CD2C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A3F7A5-A13A-4796-B1D5-AA919AC83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4A00C0-D03C-497D-B4F7-9BB2F82FB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case conference weighs the whole evidence board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559b42b925449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60F42C6-F067-4982-AE48-3D7E42EE2A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B3C8160-BEAA-4560-92AF-A4ABEFDCD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784DA34-4152-4122-BCEE-4D63B12F8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cards describe anatomy, cause, and care?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9F3F04-24DA-4886-AFA5-C1064710A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D19102F-297F-4ADB-84B6-118B8BE5A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B3EB4B9-6B48-4B54-8F39-B6B3F9469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missing card would change the conclusion?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FD985AA-482A-423C-9DF9-597BBAB50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2FCC9E6-113B-47DF-AB65-16F725A38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CFC2AAC-B39A-4A12-A88A-4875EFA10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 claim limits protect the final decision?</a:t>
            </a:r>
          </a:p>
        </p:txBody>
      </p:sp>
    </p:spTree>
    <p:extLst>
      <p:ext uri="{BB962C8B-B14F-4D97-AF65-F5344CB8AC3E}">
        <p14:creationId xmlns:p14="http://schemas.microsoft.com/office/powerpoint/2010/main" val="59622422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30B17E3-BEE2-4037-B90A-63E105B36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E1EA7B-6131-42AC-922E-05F766A43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CA8C73-24A2-4CB3-AD58-C81C0CEB1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228C31-576B-4149-A7F1-2D3386F45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CE0D1D-D727-4E46-88C7-270A7F1B6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F82212-0637-44B3-BBDA-4986C35B2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53D8C56-B23E-4178-BDC6-9407435B67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C4D701-C95F-4993-A2D3-1686A3D00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D2D6CB8-13BF-456B-B6F5-860FF3A3F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full evidence pattern, not one striking clue.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487223E-0AE2-46EE-B969-919A67F56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01B487-A265-4EA1-ABD2-6CBB94224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9473528-533E-48F9-B016-06A9CC6F6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description, classification, cause model, and care plan.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5025FDF-FEB6-4346-A971-7DB08F6C6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8D89EDE-6C99-419E-AE82-9D1F1AA56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6C3FE51-4BB4-4C3C-A66C-B7941079C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State what would make the conclusion change.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EA33447-0A37-42C6-B37B-9B78ECD9F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medical synthesis is not a courtroom verdict. The analogy models evidence organization and claim limits.</a:t>
            </a:r>
          </a:p>
        </p:txBody>
      </p:sp>
    </p:spTree>
    <p:extLst>
      <p:ext uri="{BB962C8B-B14F-4D97-AF65-F5344CB8AC3E}">
        <p14:creationId xmlns:p14="http://schemas.microsoft.com/office/powerpoint/2010/main" val="1076811540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0210B41-B365-4E6E-AF2F-84874367E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A4D40E-E203-4EFB-BF96-71577E1E3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53E594-52C1-4B28-B06A-D384F642F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DA2FB5-FB55-40A3-99E2-ACE9DAB75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EE2CB0-F49D-408D-982B-FAED01A5D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Build Mateo's final clinical synthesis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363D05-C08A-4ADA-9861-3BB96C2A8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d6dbe5ca9b420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35A91B5-4730-427E-A576-6DD360BA5F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3D6620-76AC-4F63-A729-AEF60B6B0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D20-E1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558B19F-27E3-48DE-BCC6-72483789C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anatomy is a complete unilateral left cleft lip and palate.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E1D9A8D-F553-4721-946C-A53654268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7A09CCF-5F6D-42DB-9B99-1E6178885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D20-E2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8055CEE-EA67-4446-8A80-E61975519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Repeated exam, family history, and follow-up show no consistent additional syndrome pattern.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14D4F9-9744-404A-A48B-779E0A632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C421586-7F66-416F-96EF-4F8F15EC9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D20-E3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8FEABD5-A0DB-435D-8EA3-37385425B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single proven cause is identified, and research supports many contributing gene and environment influences.</a:t>
            </a:r>
          </a:p>
        </p:txBody>
      </p:sp>
    </p:spTree>
    <p:extLst>
      <p:ext uri="{BB962C8B-B14F-4D97-AF65-F5344CB8AC3E}">
        <p14:creationId xmlns:p14="http://schemas.microsoft.com/office/powerpoint/2010/main" val="44167832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ACADC37-3C8B-434A-AD0A-6DA1E7660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498E3C-90E6-4BF9-8CED-EED8C05F9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533019-BF6D-4813-86ED-0957929B9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F8AD32-26AA-4B5D-AA5A-0B76AF5C1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FA3FD9-BED2-4AAE-9AED-370414CF9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3C93CF-7874-473D-842E-E5C68FE93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470B32-4A6E-43FA-9C6D-450DFAD23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8CA978F-AD0E-43B4-8093-7E3DC68A4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Observation cards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CB728F8-796E-4FC7-A353-231729CA3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FCFC64-F4A8-4E38-A178-0CF7026B1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42D096D-C927-47C7-9AD4-38EBF0CC4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Stable case evidence from all 20 lessons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F0D65B0-5B02-47BF-9565-77B5B8380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967945D-D9A9-4BF8-8042-EAE2DBB2F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columns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869B6C5-8E5F-464B-8627-7BF2BE85D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1223BF2-0B10-453A-B2EC-55FF9CCF1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7687EB5-D41E-4039-A50D-55DA249F0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Anatomic diagnosis, isolated-versus-syndromic classification, cause model, care plan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07CFA59-2FFE-4A0F-BE1B-4EA7D352E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B298332-37DC-4DBC-BC71-89595C611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Revision trigger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BE5EE57-70DE-42EA-8D90-33AF30734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66D908D-5BC3-4375-A899-6415C017D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90C0829-0DE1-4745-B5F3-648C7BF7B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new family-history, developmental, or multi-system finding</a:t>
            </a:r>
          </a:p>
        </p:txBody>
      </p:sp>
    </p:spTree>
    <p:extLst>
      <p:ext uri="{BB962C8B-B14F-4D97-AF65-F5344CB8AC3E}">
        <p14:creationId xmlns:p14="http://schemas.microsoft.com/office/powerpoint/2010/main" val="116152198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6B62730-C986-4727-A166-EB85216B2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927B10-1421-47F5-900F-2A96ED62B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68BE8F-22D0-4E33-B39B-C45A2733D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B3ECDF-BA28-4529-A14F-AF1718407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B767A2-B5D8-4C91-AB6D-E55C2FAE7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78A553-56F0-417C-88B7-C9315DBCE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presenting Mateo at the five-domain grand rounds.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6FD0C13-9807-4706-A71B-8E658D903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99AE80-3C24-4317-939B-7E4CAD07A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panel asks for one complete diagnosis statement and one…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6DCDF0-C7D0-4E51-A2DF-8CFAAAB10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4102545-061F-428F-A672-D540712FE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7A90456-6C48-420D-8BD7-A31449E8F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Isolated nonsyndromic complete unilateral left cleft lip…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0620AD1-3DB7-4798-869C-E01E694B3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ED370EA-4390-4F35-A9DD-9C39CA3FC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B317017-4066-4821-A0ED-B5E0CA49C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caused by one specific exposure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5EE247F-088B-47B6-ADE8-BD9EEC8E6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5585829-96BC-4F75-BE68-74CF12C24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7700366-63C9-41BE-BED3-36D3681D5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confirmed syndrome despite no matching pattern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DA1E992-018D-4E27-B801-02E7B8116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synthesis, cite at least three evidence…</a:t>
            </a:r>
          </a:p>
        </p:txBody>
      </p:sp>
    </p:spTree>
    <p:extLst>
      <p:ext uri="{BB962C8B-B14F-4D97-AF65-F5344CB8AC3E}">
        <p14:creationId xmlns:p14="http://schemas.microsoft.com/office/powerpoint/2010/main" val="139278466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882AAFE-7F56-4962-B0D0-9183DC9BE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8D625D-FE96-4EA6-95B8-D42FE6071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022FBD5-FB3F-44BE-8BCE-D45874CEE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17E89B-08CC-4BE9-A710-8D86C5660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9522EC-32E9-4645-90C2-0C6490140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1D3103-6617-4810-B6D2-EA4E798C8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999A705-BD1B-422B-A269-E99F534CB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CED1392-2CEB-4C45-92B3-6EEE5B297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Isolated nonsyndromic complete unilateral left cleft lip and palate, likely multifactorial, with staged team care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829263F-4942-4848-AE84-F79314717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7E17195-7DF9-4E6D-ABEE-817F9EADB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023CB57-E5CA-4284-9202-B877D2022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D20-E1 + D20-E2 + D20-E3 + D20-E4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3B502AA-C910-4151-9609-6E0A7D2E1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34B3614-BBCC-4125-A340-A7927654C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A014AD5-6277-49D7-ADCC-C7F67BF94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state the best current synthesis. You may not claim certainty about one causal variant or exposure.</a:t>
            </a:r>
          </a:p>
        </p:txBody>
      </p:sp>
    </p:spTree>
    <p:extLst>
      <p:ext uri="{BB962C8B-B14F-4D97-AF65-F5344CB8AC3E}">
        <p14:creationId xmlns:p14="http://schemas.microsoft.com/office/powerpoint/2010/main" val="105109716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EC837C8-3228-454E-A20C-B60C72760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E8F497-CB98-421A-96C2-9C067FA55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756A41-B526-4E39-93CC-AE1057132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557AC8-3F4A-4DFF-8108-660C1D2C5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CCD493-49E1-429B-9F7E-2EC0B3C61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8E7B91-578B-4E1F-B244-6C773165B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782765-47B9-408B-81AA-0388FE4B5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5D4F08E-1EFF-4731-8B03-716604E89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record supports an isolated, nonsyndromic cleft lip and palate with multifactorial risk and lifelong coordinated care.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5F73291-FA57-4236-8833-1AF69C4D3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2F462EB-5350-4AFC-8703-CD4D0E3CB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6CCF4B0-8D92-424A-8357-336A0041B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the question we have chased since day one: Mateo has isolated, nonsyndromic cleft lip and palate…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6407D16-DA0C-431D-A1E2-997A399FC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25392186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9B1576C-4904-4579-8CB0-606DD98EE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A782398-16CD-47C1-B7D6-4559AA347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BCA2FD-0BA6-47CD-B4F6-6EFC62F77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20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40C34C-0F8F-4B2E-8D0D-4DE777064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8B4451-2BA3-46FA-A5DC-A53C9DD35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D3BBAF-B258-4B37-90F1-AAC7BF7CA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0448572-B186-494C-9B6A-E86D86B20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Yan S, et al. 2024. Prenatal CL/P ultrasound abnormalities and copy number variants. Ital J Pediatr. [PMID:39169438]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8BE1F2-1E27-47BD-A613-ADB06DF6E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D11CA35-BDEA-4F57-A947-2D33230D9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A021303-086C-4A18-BCF8-F2E0CFD7C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clinical reasoning and diagnosis • Medical Interventions (MI), inheritance and recurrence risk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3B5B832-2D47-4233-8483-995CEDDAE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F9F8A5A-0886-4174-A777-33FDFB736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1441733-0994-44BD-B09A-EEA641126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73231261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2026-07-10T22:12:48.7180000Z</dcterms:created>
  <dcterms:modified xsi:type="dcterms:W3CDTF">2026-07-10T22:12:48.7180000Z</dcterms:modified>
</coreProperties>
</file>