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608df95bc104f1a" /><Relationship Type="http://schemas.openxmlformats.org/officeDocument/2006/relationships/extended-properties" Target="/docProps/app.xml" Id="R7d06287ce5e14336" /><Relationship Type="http://schemas.openxmlformats.org/officeDocument/2006/relationships/officeDocument" Target="/ppt/presentation.xml" Id="Rb3befc45ed68493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dca3d7dc6c4bfa"/>
  </p:sldMasterIdLst>
  <p:notesMasterIdLst>
    <p:notesMasterId xmlns:r="http://schemas.openxmlformats.org/officeDocument/2006/relationships" r:id="R91ad430f0a1046b0"/>
  </p:notesMasterIdLst>
  <p:sldIdLst>
    <p:sldId xmlns:r="http://schemas.openxmlformats.org/officeDocument/2006/relationships" id="256" r:id="R44e1ceb682914ad5"/>
    <p:sldId xmlns:r="http://schemas.openxmlformats.org/officeDocument/2006/relationships" id="257" r:id="R8107fb6a095d4c9f"/>
    <p:sldId xmlns:r="http://schemas.openxmlformats.org/officeDocument/2006/relationships" id="258" r:id="R9409783623f540ed"/>
    <p:sldId xmlns:r="http://schemas.openxmlformats.org/officeDocument/2006/relationships" id="259" r:id="R786025f837f348b5"/>
    <p:sldId xmlns:r="http://schemas.openxmlformats.org/officeDocument/2006/relationships" id="260" r:id="Rdc20a206a1eb4db1"/>
    <p:sldId xmlns:r="http://schemas.openxmlformats.org/officeDocument/2006/relationships" id="261" r:id="Rf1fa5c343cc34750"/>
    <p:sldId xmlns:r="http://schemas.openxmlformats.org/officeDocument/2006/relationships" id="262" r:id="Re9bf65a7d347477c"/>
    <p:sldId xmlns:r="http://schemas.openxmlformats.org/officeDocument/2006/relationships" id="263" r:id="R769af8ccbd614626"/>
    <p:sldId xmlns:r="http://schemas.openxmlformats.org/officeDocument/2006/relationships" id="264" r:id="Re2c69ec4b3a04eec"/>
    <p:sldId xmlns:r="http://schemas.openxmlformats.org/officeDocument/2006/relationships" id="265" r:id="Re979181de98241f6"/>
    <p:sldId xmlns:r="http://schemas.openxmlformats.org/officeDocument/2006/relationships" id="266" r:id="Rb2bf2c7023db4ccf"/>
    <p:sldId xmlns:r="http://schemas.openxmlformats.org/officeDocument/2006/relationships" id="267" r:id="Rf8d12cb079924702"/>
    <p:sldId xmlns:r="http://schemas.openxmlformats.org/officeDocument/2006/relationships" id="268" r:id="R6d125f34e96d471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e6b10f1766a4ddf" /><Relationship Type="http://schemas.openxmlformats.org/officeDocument/2006/relationships/slideMaster" Target="/ppt/slideMasters/slideMaster1.xml" Id="R64dca3d7dc6c4bfa" /><Relationship Type="http://schemas.openxmlformats.org/officeDocument/2006/relationships/notesMaster" Target="/ppt/notesMasters/notesMaster1.xml" Id="R91ad430f0a1046b0" /><Relationship Type="http://schemas.openxmlformats.org/officeDocument/2006/relationships/presProps" Target="/ppt/presProps.xml" Id="R46cfd77750ab4a01" /><Relationship Type="http://schemas.openxmlformats.org/officeDocument/2006/relationships/tableStyles" Target="/ppt/tableStyles.xml" Id="Rf807f170d7ef4e12" /><Relationship Type="http://schemas.openxmlformats.org/officeDocument/2006/relationships/slide" Target="/ppt/slides/slide1.xml" Id="R44e1ceb682914ad5" /><Relationship Type="http://schemas.openxmlformats.org/officeDocument/2006/relationships/slide" Target="/ppt/slides/slide2.xml" Id="R8107fb6a095d4c9f" /><Relationship Type="http://schemas.openxmlformats.org/officeDocument/2006/relationships/slide" Target="/ppt/slides/slide3.xml" Id="R9409783623f540ed" /><Relationship Type="http://schemas.openxmlformats.org/officeDocument/2006/relationships/slide" Target="/ppt/slides/slide4.xml" Id="R786025f837f348b5" /><Relationship Type="http://schemas.openxmlformats.org/officeDocument/2006/relationships/slide" Target="/ppt/slides/slide5.xml" Id="Rdc20a206a1eb4db1" /><Relationship Type="http://schemas.openxmlformats.org/officeDocument/2006/relationships/slide" Target="/ppt/slides/slide6.xml" Id="Rf1fa5c343cc34750" /><Relationship Type="http://schemas.openxmlformats.org/officeDocument/2006/relationships/slide" Target="/ppt/slides/slide7.xml" Id="Re9bf65a7d347477c" /><Relationship Type="http://schemas.openxmlformats.org/officeDocument/2006/relationships/slide" Target="/ppt/slides/slide8.xml" Id="R769af8ccbd614626" /><Relationship Type="http://schemas.openxmlformats.org/officeDocument/2006/relationships/slide" Target="/ppt/slides/slide9.xml" Id="Re2c69ec4b3a04eec" /><Relationship Type="http://schemas.openxmlformats.org/officeDocument/2006/relationships/slide" Target="/ppt/slides/slide10.xml" Id="Re979181de98241f6" /><Relationship Type="http://schemas.openxmlformats.org/officeDocument/2006/relationships/slide" Target="/ppt/slides/slide11.xml" Id="Rb2bf2c7023db4ccf" /><Relationship Type="http://schemas.openxmlformats.org/officeDocument/2006/relationships/slide" Target="/ppt/slides/slide12.xml" Id="Rf8d12cb079924702" /><Relationship Type="http://schemas.openxmlformats.org/officeDocument/2006/relationships/slide" Target="/ppt/slides/slide13.xml" Id="R6d125f34e96d471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1edcb1c11cd473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a2512d782624e65" /><Relationship Type="http://schemas.openxmlformats.org/officeDocument/2006/relationships/notesMaster" Target="/ppt/notesMasters/notesMaster1.xml" Id="Re4d850c7253d4a5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073c215ebc94245" /><Relationship Type="http://schemas.openxmlformats.org/officeDocument/2006/relationships/notesMaster" Target="/ppt/notesMasters/notesMaster1.xml" Id="Rbc0bc75aff11412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2f52bb2a7ff43f7" /><Relationship Type="http://schemas.openxmlformats.org/officeDocument/2006/relationships/notesMaster" Target="/ppt/notesMasters/notesMaster1.xml" Id="R1ee5bd64b9414b7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0e6ec6e1cee424c" /><Relationship Type="http://schemas.openxmlformats.org/officeDocument/2006/relationships/notesMaster" Target="/ppt/notesMasters/notesMaster1.xml" Id="R8ad45337d7034f3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36871153f1341a5" /><Relationship Type="http://schemas.openxmlformats.org/officeDocument/2006/relationships/notesMaster" Target="/ppt/notesMasters/notesMaster1.xml" Id="Rffdadb03204943b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2279093262749fd" /><Relationship Type="http://schemas.openxmlformats.org/officeDocument/2006/relationships/notesMaster" Target="/ppt/notesMasters/notesMaster1.xml" Id="R11add536e163494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faeb09516a482d" /><Relationship Type="http://schemas.openxmlformats.org/officeDocument/2006/relationships/notesMaster" Target="/ppt/notesMasters/notesMaster1.xml" Id="Rc1e1506892a34e2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02fbd392af54d52" /><Relationship Type="http://schemas.openxmlformats.org/officeDocument/2006/relationships/notesMaster" Target="/ppt/notesMasters/notesMaster1.xml" Id="R65d9ef2bfa6e483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672b7d53ba54fa9" /><Relationship Type="http://schemas.openxmlformats.org/officeDocument/2006/relationships/notesMaster" Target="/ppt/notesMasters/notesMaster1.xml" Id="Rc5b96e0daeea48e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c8eeb4be8244e63" /><Relationship Type="http://schemas.openxmlformats.org/officeDocument/2006/relationships/notesMaster" Target="/ppt/notesMasters/notesMaster1.xml" Id="R90d807ec76a94e3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052f3dce2841bd" /><Relationship Type="http://schemas.openxmlformats.org/officeDocument/2006/relationships/notesMaster" Target="/ppt/notesMasters/notesMaster1.xml" Id="Ra6ee28cf60ea494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e967516f553442c" /><Relationship Type="http://schemas.openxmlformats.org/officeDocument/2006/relationships/notesMaster" Target="/ppt/notesMasters/notesMaster1.xml" Id="R5951086e79dc420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a16dab8e5d943fe" /><Relationship Type="http://schemas.openxmlformats.org/officeDocument/2006/relationships/notesMaster" Target="/ppt/notesMasters/notesMaster1.xml" Id="R3467ff90d47a4cd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b5f12a45391486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f5ef47bfd9c41de" /><Relationship Type="http://schemas.openxmlformats.org/officeDocument/2006/relationships/slideLayout" Target="/ppt/slideLayouts/slideLayout1.xml" Id="R4d38114ce64e494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d38114ce64e494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eacde1cf3f4f51" /><Relationship Type="http://schemas.openxmlformats.org/officeDocument/2006/relationships/image" Target="/ppt/media/image.bin" Id="R58b50c5d5b824e12" /><Relationship Type="http://schemas.openxmlformats.org/officeDocument/2006/relationships/notesSlide" Target="/ppt/notesSlides/notesSlide1.xml" Id="R8c3dca538a9a410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a22b013d8148a0" /><Relationship Type="http://schemas.openxmlformats.org/officeDocument/2006/relationships/notesSlide" Target="/ppt/notesSlides/notesSlide2.xml" Id="R80597259936e418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b791a0466b45b7" /><Relationship Type="http://schemas.openxmlformats.org/officeDocument/2006/relationships/notesSlide" Target="/ppt/notesSlides/notesSlide3.xml" Id="Rd5f8960094b2423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108f0562764b9f" /><Relationship Type="http://schemas.openxmlformats.org/officeDocument/2006/relationships/notesSlide" Target="/ppt/notesSlides/notesSlide4.xml" Id="R4282bd6a1e324cd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ad10537092498e" /><Relationship Type="http://schemas.openxmlformats.org/officeDocument/2006/relationships/image" Target="/ppt/media/image2.bin" Id="Rbe6e0743f0a74293" /><Relationship Type="http://schemas.openxmlformats.org/officeDocument/2006/relationships/notesSlide" Target="/ppt/notesSlides/notesSlide5.xml" Id="Rcc0360a17757402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ab9ae755994f82" /><Relationship Type="http://schemas.openxmlformats.org/officeDocument/2006/relationships/image" Target="/ppt/media/image3.bin" Id="R7b9fafe430a14cc2" /><Relationship Type="http://schemas.openxmlformats.org/officeDocument/2006/relationships/notesSlide" Target="/ppt/notesSlides/notesSlide6.xml" Id="R37b20c6fbbbe436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9a70787afa40f1" /><Relationship Type="http://schemas.openxmlformats.org/officeDocument/2006/relationships/notesSlide" Target="/ppt/notesSlides/notesSlide7.xml" Id="R229d1c65cca6440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8c0bea4ceb4db8" /><Relationship Type="http://schemas.openxmlformats.org/officeDocument/2006/relationships/image" Target="/ppt/media/image4.bin" Id="R7b22f46bdb544e3a" /><Relationship Type="http://schemas.openxmlformats.org/officeDocument/2006/relationships/notesSlide" Target="/ppt/notesSlides/notesSlide8.xml" Id="R2b3cc95517a140b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b38371b0584478" /><Relationship Type="http://schemas.openxmlformats.org/officeDocument/2006/relationships/notesSlide" Target="/ppt/notesSlides/notesSlide9.xml" Id="Ra19972c060f14c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e7c83c234a48e3" /><Relationship Type="http://schemas.openxmlformats.org/officeDocument/2006/relationships/notesSlide" Target="/ppt/notesSlides/notesSlide10.xml" Id="R96553ad2da0c45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e66dcd6954468e" /><Relationship Type="http://schemas.openxmlformats.org/officeDocument/2006/relationships/notesSlide" Target="/ppt/notesSlides/notesSlide11.xml" Id="Rcf3636f6859f4ec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4f4b8b93464ad2" /><Relationship Type="http://schemas.openxmlformats.org/officeDocument/2006/relationships/notesSlide" Target="/ppt/notesSlides/notesSlide12.xml" Id="R6f61323a12f4489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2b43fabc414983" /><Relationship Type="http://schemas.openxmlformats.org/officeDocument/2006/relationships/notesSlide" Target="/ppt/notesSlides/notesSlide13.xml" Id="R938d57ff9c51443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743FA03-B442-4284-BD9C-D9EC0277C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EEF2FE-B02A-4E18-A658-56538AFEA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3F4107-92BF-4B5D-BBE8-B4894436D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7101BA-6559-402B-8E7A-A2CF27633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A83330-EA25-43E8-A325-EC3169DEE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a Team Delivers Care Without Gaps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9BFD76-8643-4932-B01D-2639D868C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is cleft care delivered by a coordinated team, and how does that team keep an 18-year plan from developing gaps?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D4817C-EEDD-4C43-B3B6-DAC0F2A4E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cleft team works when specialists share one plan, one record, and clear ownership across time.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b50c5d5b824e1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6203979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5420D7-952F-480F-B071-58DD9DC27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FC9DF5-6D32-4A73-9E87-400BFA571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BA7FE7-6DD6-47A8-AA01-A0C5800D6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017863-FDB7-4BFD-A603-F10B89E2A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46B401-186A-4A9D-8AB3-A96BE90D4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EC2DCD-8C97-4B6C-ADB6-51739CAF1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939933-B603-4D9D-9049-708A7BCCE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BB5B97-3D4A-4999-8E6E-FEBD673E5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repaired cleft still needs surveillance because speech, hearing, teeth, airway, and growth can change later.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0D0FB6-6366-4460-BB88-0D6E18DB3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8845383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35792F-A7FA-4E42-BF36-C4B1C5A86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2E19DA-A7D0-4779-88BC-70F4A910E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E8F115-FB66-459D-A041-8873234D4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1AB97E-50A4-4269-8648-ADA02AA0D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79AEB4-E82D-47FA-8596-A7EB628B6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2BCDF6-6BA4-4086-B549-7F509B8BD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79A7BC-EF3A-4E4D-9A77-7620943B9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2F3028-345E-4A6A-AE68-CDDB26D58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31CDDD-C605-4F05-B666-ABF4148B7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1D6744-3C1D-418B-9B65-11BD33010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2954EDE-371A-4841-A546-3B0EC2C68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B0C9BE-247C-49FF-A433-86C8634FF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2F96B8-9F18-43B7-8C9C-E4200E408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118E96-3124-4711-A103-564DD0CAE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7811DB-0ABA-4DD7-9670-266329F5E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54391154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7BB140-042E-4F04-8F68-4ADAE6E8D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0920C8-09BB-40A5-82DA-F914E425F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F370B8-52D6-4B13-891E-1453FF57C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4976DE-AF79-48D8-9619-59C5C4C38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5635B1-4553-499D-80F7-62E09A36C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1A2171-5AA2-441A-9C79-50CE2ECB4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cleft team works when specialists share one plan, one record, and clear ownership across time.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6EAD0B-4E81-424B-B002-8A45A4182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6BA121-737C-4FF3-AE2B-6FE838A33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3A1090-A5AA-4F83-9776-45664F78F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D9A5F2B-9953-41E6-8023-D0B4E3D7C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2BE5CC-3636-4CAC-B477-567728C15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48C9FB4-59F9-4E41-BDF9-98AB5568B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1317B5E-FAC0-4453-BC7D-8BE10573A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DDAAD31-A05B-4E4D-A0E8-EB0A62698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99FDEF7-CDBA-41E2-8303-58A08227E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63062194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8FE1C1D-852A-48EC-8F50-AF60250BD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A91B62-48A9-499C-91B5-FAEA88CE7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C0743F-50CB-4E7E-8F9F-F44E8FF4B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0BEA32-EA98-4AE5-AFC9-1CABD641D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C34541-B81F-4689-A5F7-EBC6F9CF5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4D5A6B-4686-46E7-95B7-FE97113F7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6e0743f0a7429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0564235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B0E69F-C566-4DDB-9441-787784D7D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ECC874-5367-40F0-8E72-5F3AFCA78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68EF1B-25D5-44DC-BD7A-9A0640957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E22A99-6D9F-4F4F-A05B-7F1461872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AA71C0-69FB-47C0-8407-33E779A50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AA615C-2CD4-458E-BE20-EE20269BD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orchestra needs a shared score and a conductor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9fafe430a14cc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2E8D77-D405-4D81-9A46-E45356A7E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906E6A-CADE-448B-9ABF-7DDD6EB61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5B0E19-3124-455C-AFFD-810DA4DEF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each section uses a different score?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E31CE19-AABC-4ED5-A20E-C572539A3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760D1C-0AA0-4CE3-AD69-6212A5ACD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A71B1C-AAB4-42C1-AB08-A1DA29EC3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the conductor replace the specialists?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365051-2767-42DE-9B61-959191EBF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166738D-370A-43A4-A713-0B33DF011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76E6488-27FD-4020-97A0-339F9844C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the group know who enters next?</a:t>
            </a:r>
          </a:p>
        </p:txBody>
      </p:sp>
    </p:spTree>
    <p:extLst>
      <p:ext uri="{BB962C8B-B14F-4D97-AF65-F5344CB8AC3E}">
        <p14:creationId xmlns:p14="http://schemas.microsoft.com/office/powerpoint/2010/main" val="192765853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97FD041-0402-4F51-AD38-45199DC0A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760184-0A20-446B-85CC-BB6807D1D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C6E16E-B278-4D4B-8915-5BAF428CE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5CB016-C8D1-4523-9D4B-9950359D8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8475DC-FBD4-472D-A8A4-BACED3441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995579-5C3D-4DD1-A4F6-47AEEFCAF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64D157-60E2-4928-BC36-EECC2A335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8157EC-F78B-414C-9F68-154C63832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80D4FA-7D6B-41D0-AF41-8ECE93F1A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one shared plan.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068553-792F-4295-973E-33F646621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5F1409-560A-4361-AD1C-C0841D646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C1F207-C12D-4ED7-81E9-D7CA4F547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Preserve specialist expertise while coordinating timing.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351121-0B19-4324-B5A5-92DB505A2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F7A4538-1805-4CDA-B98E-1F9C8D3E4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A7ADE2-3B6B-4BB2-A5C1-861630414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who owns the next action and handoff.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CE67B5C-5C5F-4D27-A82D-5A40FFC00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Care is a partnership with the patient and family, not a performance controlled by one person. The analogy models coordination.</a:t>
            </a:r>
          </a:p>
        </p:txBody>
      </p:sp>
    </p:spTree>
    <p:extLst>
      <p:ext uri="{BB962C8B-B14F-4D97-AF65-F5344CB8AC3E}">
        <p14:creationId xmlns:p14="http://schemas.microsoft.com/office/powerpoint/2010/main" val="111401482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8ACB2A-AEE6-41BC-8843-6AC73331B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89F045-4C11-4C71-AFB3-4AA28692B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1E4611-8AE0-4309-8589-AC27B5CA4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7F1F79-7A4F-484B-9328-6491C4BBC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19CCF6-B32B-4DB2-800A-DFCE25325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Coordinate many specialists around one child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3C9609-7186-4DA7-885A-64B4D0981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22f46bdb544e3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237733-7330-412C-830E-DAE3C9E57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B6B4B0-B780-4DDB-80DC-DA7E8F60A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6D8FB62-FAEE-475F-8E33-3ACE69492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three follow-up actions due in different clinics within six months.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AC788C4-61C6-488F-B120-298D2C7FD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C9E5B6-7D57-49CB-9ED6-48C300816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E48B6B-AF38-4C65-9415-CDF9C450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speech finding affects surgical planning, and hearing status affects speech interpretation.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EEF83C-27A4-483A-B24A-B76E8702C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843781-C5FB-486D-9114-697EEFFD2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EA017AC-5A95-4593-8F6C-0CDFC7DA8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asks for one contact person and one written plan.</a:t>
            </a:r>
          </a:p>
        </p:txBody>
      </p:sp>
    </p:spTree>
    <p:extLst>
      <p:ext uri="{BB962C8B-B14F-4D97-AF65-F5344CB8AC3E}">
        <p14:creationId xmlns:p14="http://schemas.microsoft.com/office/powerpoint/2010/main" val="97257269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68CF5DE-7036-450F-8CCA-D53BB0AF2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6BFDD1-75F6-4F7E-B9B8-493E484B1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E54B7F-4D3F-4169-A047-77B10D773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60AE06-0A96-4F40-822F-EFC7FD5CD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842F7D-FAA7-4B00-9140-0156FDEA3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B1FC5B-7647-488D-B52B-356302A1F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E6C3720-2A51-4676-82A0-DE68D651F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0E57E7-09B2-4E8F-97BC-787C28054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Shared score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A10369-14C0-42E0-8173-29CF18821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B7E278-627B-4C88-A0A6-85AB2EF99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D8D72B-69D3-47B0-84D1-D4DDD62DF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Shared longitudinal care plan and record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3C2793-4A23-4C8A-96FD-7E7F110BC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9B36F3-CE7F-4FE8-B2F0-F3B35BA4C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Instrument sections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D0BC43-D2EE-4778-97B8-9DD48ABC8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BEA1AF7-5C86-45F6-9424-9CC3A830A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CD04517-F3B7-43D7-8BC1-297C144FE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Surgery, speech, hearing, dental, genetics, psychosocial care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804D26D-0D97-4F42-A7DC-A526B5544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6587B1E-9F44-4ECD-A8E3-24B06C4B6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Conductor cues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313EF72-E7AE-466E-AF0C-5FB5565D4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4264BB-5266-4F4C-8D79-9FBE8B361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946C69E-8727-4502-AB78-96724B7A4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Coordinator tracks timing, ownership, and handoffs</a:t>
            </a:r>
          </a:p>
        </p:txBody>
      </p:sp>
    </p:spTree>
    <p:extLst>
      <p:ext uri="{BB962C8B-B14F-4D97-AF65-F5344CB8AC3E}">
        <p14:creationId xmlns:p14="http://schemas.microsoft.com/office/powerpoint/2010/main" val="145937314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C6B08E-1BC8-4699-8506-4927D3108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146822-E1B0-4E17-8E44-2A4E62DFF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73A1C8-B13C-44F6-97CA-94D653EF4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A959DF-A374-46F9-9EB5-9D891B0EF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81AFDD-6623-4EA8-9105-4D4232EFC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3F7211-9E12-4E16-9C66-5E5106ED2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 team coordinator closing the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283087-2DC0-42CB-94FB-FB8D134A2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DFDD8C-D474-4A46-B3E9-1BAC36E44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Before the meeting ends, every next action needs an owner…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43EE4EA-BC1F-44AE-9806-A267DFEF0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11098E-23B5-4F4C-89EC-B0DD4327D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70C88B-98A7-409D-8C31-3DE9E6C8A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Publish one shared action list with named…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6E42DF-C4B7-4D13-9B47-C5BA38EE2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86F0FA-D00E-466A-8042-F4D9571CD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9EC0E78-E2A6-4F05-A188-2F9D41544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Let each clinic contact the family separately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13D4E0-1B29-470B-81F1-3ED1B644D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945BFC6-2533-4ED8-B486-08622EF4A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336D56-41BC-4645-AADB-E3FA5EED5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Record only the surgery plan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D34EC3-CFAA-40F0-85DA-2C54BE1DD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coordination plan and show where each…</a:t>
            </a:r>
          </a:p>
        </p:txBody>
      </p:sp>
    </p:spTree>
    <p:extLst>
      <p:ext uri="{BB962C8B-B14F-4D97-AF65-F5344CB8AC3E}">
        <p14:creationId xmlns:p14="http://schemas.microsoft.com/office/powerpoint/2010/main" val="120287060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5EA8B8B-6043-45E3-B9E2-9DE68D958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E0DC80-B7D9-4F2B-837C-3B18839F8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4EAA34-D591-48D2-A752-6AE30708A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D4C704-E270-405D-9ADE-E798B3364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E1D2DE-440D-468B-8B37-7DC959D9D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597CFF-F1EC-4245-BAB8-7AAAAF659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9CF5DD-E13B-4456-B609-75C50B62F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6640E3-1C5C-4E46-9F51-7BADCFC25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Publish one shared action list with named owners and a family contact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C21984-BA2E-4D3A-8B42-414C3FFA1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6DA0F66-600B-40EC-BDBA-438A1B716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076F5B-E8BC-4120-9D34-91AFB2C40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D19-E1 + D19-E2 + D19-E3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0B0816-D060-45DE-9F18-04B2597DF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2CAF59-88C1-4033-8513-F631136B0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F8A78D-1727-4495-9E47-212A50A21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assign ownership and sequence. You may not make a specialist's clinical decision without that specialist and the family.</a:t>
            </a:r>
          </a:p>
        </p:txBody>
      </p:sp>
    </p:spTree>
    <p:extLst>
      <p:ext uri="{BB962C8B-B14F-4D97-AF65-F5344CB8AC3E}">
        <p14:creationId xmlns:p14="http://schemas.microsoft.com/office/powerpoint/2010/main" val="117751159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F7FE047-4FFA-4B82-B762-696C0DC1C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E46FCD-FFB8-4E56-B543-30E00B449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03E83B-74BA-4097-AA13-F50DEC4D6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669AD2-7A81-4354-816F-F7B000E6B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D755E7-4EF6-4DDC-8CCD-0DFD20FBE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BFC4A6-C970-43C1-8657-A2464DF24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88B49E-5115-4EF2-926B-916A96B8F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88C671-2F65-4E9B-AC5D-A7D91E71F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team works when specialists share one plan, one record, and clear ownership across time.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398471-41A3-442C-A8E5-09B96FA9A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AB7EA5-9D6D-4F36-8CC6-D733E496E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531975-F148-47BD-B7F2-F652242B2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how the team holds it all together: shared records, a coordinator, and continuity across 18 years.…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2F0FEE-F1C8-4C78-A235-89BA412BA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8465747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291D6A-7FEB-46CC-B437-7295BD5F9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1DDD2A-BFB7-4B9E-B653-991259A65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D7B369-E93D-468B-A659-D9A53652D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3BEE6E-8280-413C-B183-BF89BA9A9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236493-9B46-4D2A-ABD7-107CA1892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12DCED-C017-4446-8DD2-7B67CBE37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A1876FC-6D29-4924-BD7C-24789ABF5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Wilkes C, et al. 2023. Prenatal diagnosis of cleft lip and/or palate: counseling parents. Prenat Diagn. [PMID:37552068]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6F2EC8F-F919-4F9C-AF9D-69AC2F787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71484C-7549-493E-AB06-099F26D95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164AFC-3E84-45E0-A3B3-BB5CA88BB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team-based care and care coordination • Biomedical Innovations (BI), health systems and continuity of care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8CA909-09BD-447E-8EA3-8C1C54B4B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B5B67B4-1D32-4BBD-9AD2-419AA9024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A883738-1452-46DA-B550-A2E1CCDE0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3967752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2026-07-10T22:12:48.3070000Z</dcterms:created>
  <dcterms:modified xsi:type="dcterms:W3CDTF">2026-07-10T22:12:48.3070000Z</dcterms:modified>
</coreProperties>
</file>