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4425bc28fa34422" /><Relationship Type="http://schemas.openxmlformats.org/officeDocument/2006/relationships/extended-properties" Target="/docProps/app.xml" Id="R6174d57360d74db7" /><Relationship Type="http://schemas.openxmlformats.org/officeDocument/2006/relationships/officeDocument" Target="/ppt/presentation.xml" Id="Rc068a857f78d423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b96c779dd904e72"/>
  </p:sldMasterIdLst>
  <p:notesMasterIdLst>
    <p:notesMasterId xmlns:r="http://schemas.openxmlformats.org/officeDocument/2006/relationships" r:id="Rc66c532a63d44939"/>
  </p:notesMasterIdLst>
  <p:sldIdLst>
    <p:sldId xmlns:r="http://schemas.openxmlformats.org/officeDocument/2006/relationships" id="256" r:id="R1f8e537342eb4568"/>
    <p:sldId xmlns:r="http://schemas.openxmlformats.org/officeDocument/2006/relationships" id="257" r:id="Rbbc89cd0591d4076"/>
    <p:sldId xmlns:r="http://schemas.openxmlformats.org/officeDocument/2006/relationships" id="258" r:id="R517930c50bba400e"/>
    <p:sldId xmlns:r="http://schemas.openxmlformats.org/officeDocument/2006/relationships" id="259" r:id="R39bcc0f0de654bea"/>
    <p:sldId xmlns:r="http://schemas.openxmlformats.org/officeDocument/2006/relationships" id="260" r:id="R5936e806162f4505"/>
    <p:sldId xmlns:r="http://schemas.openxmlformats.org/officeDocument/2006/relationships" id="261" r:id="R29dfa545b85245bc"/>
    <p:sldId xmlns:r="http://schemas.openxmlformats.org/officeDocument/2006/relationships" id="262" r:id="R051a8a9968d54d13"/>
    <p:sldId xmlns:r="http://schemas.openxmlformats.org/officeDocument/2006/relationships" id="263" r:id="R414dba1e6603423e"/>
    <p:sldId xmlns:r="http://schemas.openxmlformats.org/officeDocument/2006/relationships" id="264" r:id="R71421645b8264ccc"/>
    <p:sldId xmlns:r="http://schemas.openxmlformats.org/officeDocument/2006/relationships" id="265" r:id="R37a599ab07eb4224"/>
    <p:sldId xmlns:r="http://schemas.openxmlformats.org/officeDocument/2006/relationships" id="266" r:id="R1825e3b4d0e3464e"/>
    <p:sldId xmlns:r="http://schemas.openxmlformats.org/officeDocument/2006/relationships" id="267" r:id="R79de163d33cc4306"/>
    <p:sldId xmlns:r="http://schemas.openxmlformats.org/officeDocument/2006/relationships" id="268" r:id="Rc54e449dc3d2472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b5fa4fe17dd46c2" /><Relationship Type="http://schemas.openxmlformats.org/officeDocument/2006/relationships/slideMaster" Target="/ppt/slideMasters/slideMaster1.xml" Id="Rbb96c779dd904e72" /><Relationship Type="http://schemas.openxmlformats.org/officeDocument/2006/relationships/notesMaster" Target="/ppt/notesMasters/notesMaster1.xml" Id="Rc66c532a63d44939" /><Relationship Type="http://schemas.openxmlformats.org/officeDocument/2006/relationships/presProps" Target="/ppt/presProps.xml" Id="R5426c31bef97474f" /><Relationship Type="http://schemas.openxmlformats.org/officeDocument/2006/relationships/tableStyles" Target="/ppt/tableStyles.xml" Id="R226a688871284cd2" /><Relationship Type="http://schemas.openxmlformats.org/officeDocument/2006/relationships/slide" Target="/ppt/slides/slide1.xml" Id="R1f8e537342eb4568" /><Relationship Type="http://schemas.openxmlformats.org/officeDocument/2006/relationships/slide" Target="/ppt/slides/slide2.xml" Id="Rbbc89cd0591d4076" /><Relationship Type="http://schemas.openxmlformats.org/officeDocument/2006/relationships/slide" Target="/ppt/slides/slide3.xml" Id="R517930c50bba400e" /><Relationship Type="http://schemas.openxmlformats.org/officeDocument/2006/relationships/slide" Target="/ppt/slides/slide4.xml" Id="R39bcc0f0de654bea" /><Relationship Type="http://schemas.openxmlformats.org/officeDocument/2006/relationships/slide" Target="/ppt/slides/slide5.xml" Id="R5936e806162f4505" /><Relationship Type="http://schemas.openxmlformats.org/officeDocument/2006/relationships/slide" Target="/ppt/slides/slide6.xml" Id="R29dfa545b85245bc" /><Relationship Type="http://schemas.openxmlformats.org/officeDocument/2006/relationships/slide" Target="/ppt/slides/slide7.xml" Id="R051a8a9968d54d13" /><Relationship Type="http://schemas.openxmlformats.org/officeDocument/2006/relationships/slide" Target="/ppt/slides/slide8.xml" Id="R414dba1e6603423e" /><Relationship Type="http://schemas.openxmlformats.org/officeDocument/2006/relationships/slide" Target="/ppt/slides/slide9.xml" Id="R71421645b8264ccc" /><Relationship Type="http://schemas.openxmlformats.org/officeDocument/2006/relationships/slide" Target="/ppt/slides/slide10.xml" Id="R37a599ab07eb4224" /><Relationship Type="http://schemas.openxmlformats.org/officeDocument/2006/relationships/slide" Target="/ppt/slides/slide11.xml" Id="R1825e3b4d0e3464e" /><Relationship Type="http://schemas.openxmlformats.org/officeDocument/2006/relationships/slide" Target="/ppt/slides/slide12.xml" Id="R79de163d33cc4306" /><Relationship Type="http://schemas.openxmlformats.org/officeDocument/2006/relationships/slide" Target="/ppt/slides/slide13.xml" Id="Rc54e449dc3d2472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f2a60442e76484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a22b60760b645dc" /><Relationship Type="http://schemas.openxmlformats.org/officeDocument/2006/relationships/notesMaster" Target="/ppt/notesMasters/notesMaster1.xml" Id="Rd051c6a3a8e94a1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b059d8c4ea24db7" /><Relationship Type="http://schemas.openxmlformats.org/officeDocument/2006/relationships/notesMaster" Target="/ppt/notesMasters/notesMaster1.xml" Id="R0dd05c490a574b4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65f577f91124432" /><Relationship Type="http://schemas.openxmlformats.org/officeDocument/2006/relationships/notesMaster" Target="/ppt/notesMasters/notesMaster1.xml" Id="R031b1ba9612a4a4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5026e30456c46f5" /><Relationship Type="http://schemas.openxmlformats.org/officeDocument/2006/relationships/notesMaster" Target="/ppt/notesMasters/notesMaster1.xml" Id="R943d06ee5af14c5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aeec9a8e2704e1f" /><Relationship Type="http://schemas.openxmlformats.org/officeDocument/2006/relationships/notesMaster" Target="/ppt/notesMasters/notesMaster1.xml" Id="Raf00773f37c54a9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c6f9d5fa05041bb" /><Relationship Type="http://schemas.openxmlformats.org/officeDocument/2006/relationships/notesMaster" Target="/ppt/notesMasters/notesMaster1.xml" Id="R1a5ca686177440b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f3456ecb6534072" /><Relationship Type="http://schemas.openxmlformats.org/officeDocument/2006/relationships/notesMaster" Target="/ppt/notesMasters/notesMaster1.xml" Id="Rcc4cab74c405425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d70fa232b5a42d2" /><Relationship Type="http://schemas.openxmlformats.org/officeDocument/2006/relationships/notesMaster" Target="/ppt/notesMasters/notesMaster1.xml" Id="Raf82e6e07b104b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712b95e10d245e5" /><Relationship Type="http://schemas.openxmlformats.org/officeDocument/2006/relationships/notesMaster" Target="/ppt/notesMasters/notesMaster1.xml" Id="Rb348325d68c1481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6074db0bea7400c" /><Relationship Type="http://schemas.openxmlformats.org/officeDocument/2006/relationships/notesMaster" Target="/ppt/notesMasters/notesMaster1.xml" Id="Rfc971c3f40e14fd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02270e734534d15" /><Relationship Type="http://schemas.openxmlformats.org/officeDocument/2006/relationships/notesMaster" Target="/ppt/notesMasters/notesMaster1.xml" Id="R01e06f0d56394e0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02a50e113a14ab5" /><Relationship Type="http://schemas.openxmlformats.org/officeDocument/2006/relationships/notesMaster" Target="/ppt/notesMasters/notesMaster1.xml" Id="R285f68207fdd4d0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2e77a4d382a4b0c" /><Relationship Type="http://schemas.openxmlformats.org/officeDocument/2006/relationships/notesMaster" Target="/ppt/notesMasters/notesMaster1.xml" Id="R9f72857a1e2a462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ba0fab41d1346a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fed82779caf42a0" /><Relationship Type="http://schemas.openxmlformats.org/officeDocument/2006/relationships/slideLayout" Target="/ppt/slideLayouts/slideLayout1.xml" Id="R6bfed4b64cef462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bfed4b64cef462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78668cbf6c450e" /><Relationship Type="http://schemas.openxmlformats.org/officeDocument/2006/relationships/image" Target="/ppt/media/image.bin" Id="Re99ca0efd3b946c6" /><Relationship Type="http://schemas.openxmlformats.org/officeDocument/2006/relationships/notesSlide" Target="/ppt/notesSlides/notesSlide1.xml" Id="Ref39659908904e1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f8af9130a146ea" /><Relationship Type="http://schemas.openxmlformats.org/officeDocument/2006/relationships/notesSlide" Target="/ppt/notesSlides/notesSlide2.xml" Id="Raa6100c490cb4b9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85484762f54659" /><Relationship Type="http://schemas.openxmlformats.org/officeDocument/2006/relationships/notesSlide" Target="/ppt/notesSlides/notesSlide3.xml" Id="R424149605b7240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c221509f194a0a" /><Relationship Type="http://schemas.openxmlformats.org/officeDocument/2006/relationships/notesSlide" Target="/ppt/notesSlides/notesSlide4.xml" Id="R0ba1385d93a5418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c6ec7a578f46bc" /><Relationship Type="http://schemas.openxmlformats.org/officeDocument/2006/relationships/image" Target="/ppt/media/image2.bin" Id="R7d42c30d834940ba" /><Relationship Type="http://schemas.openxmlformats.org/officeDocument/2006/relationships/notesSlide" Target="/ppt/notesSlides/notesSlide5.xml" Id="R786479402d6e4ff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83a9237a144675" /><Relationship Type="http://schemas.openxmlformats.org/officeDocument/2006/relationships/image" Target="/ppt/media/image3.bin" Id="R560041f1adaa46b7" /><Relationship Type="http://schemas.openxmlformats.org/officeDocument/2006/relationships/notesSlide" Target="/ppt/notesSlides/notesSlide6.xml" Id="Rdb3c56922abd4e4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ab48652a3b4e4c" /><Relationship Type="http://schemas.openxmlformats.org/officeDocument/2006/relationships/notesSlide" Target="/ppt/notesSlides/notesSlide7.xml" Id="R398fe2aa246d452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8f997d00784932" /><Relationship Type="http://schemas.openxmlformats.org/officeDocument/2006/relationships/image" Target="/ppt/media/image4.bin" Id="Rc5e91b17f2e647ef" /><Relationship Type="http://schemas.openxmlformats.org/officeDocument/2006/relationships/notesSlide" Target="/ppt/notesSlides/notesSlide8.xml" Id="R80ab6516a5c1456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5a724c1ecf4906" /><Relationship Type="http://schemas.openxmlformats.org/officeDocument/2006/relationships/notesSlide" Target="/ppt/notesSlides/notesSlide9.xml" Id="R03e8d7902a644ab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20ba65f08a462f" /><Relationship Type="http://schemas.openxmlformats.org/officeDocument/2006/relationships/notesSlide" Target="/ppt/notesSlides/notesSlide10.xml" Id="Rbad30061850f4f7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8314153f0e4026" /><Relationship Type="http://schemas.openxmlformats.org/officeDocument/2006/relationships/notesSlide" Target="/ppt/notesSlides/notesSlide11.xml" Id="R66f565ad83f14d9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e19065d6e54f13" /><Relationship Type="http://schemas.openxmlformats.org/officeDocument/2006/relationships/notesSlide" Target="/ppt/notesSlides/notesSlide12.xml" Id="R20b0fdd297484f3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539ad562124360" /><Relationship Type="http://schemas.openxmlformats.org/officeDocument/2006/relationships/notesSlide" Target="/ppt/notesSlides/notesSlide13.xml" Id="Rfa7cc6488246499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25235A9-8540-4866-B886-27516480F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139037-204F-4D72-98B6-E12DCD4348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5741C2-A2A3-400B-B2EC-40DDF9991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1C324C-A797-437C-9860-6DADE3DD2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9FF6C4-5BBB-4F68-AF50-D8DC10606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Repaired Cleft Is Not a Cured Cleft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F52828-AC5A-45D6-BDC3-FBADA9218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can still go wrong for Mateo after his cleft is repaired, and which team member is positioned to catch each problem?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CFEEF84-017B-48DD-BF89-81AB768CF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repaired cleft still needs surveillance because speech, hearing, teeth, airway, and growth can change later.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9ca0efd3b946c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18278392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15F74F7-A9FB-4C0B-8521-9C2593F22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8146A6-0D8D-4A20-803B-CCBD1A5CE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7E8206-AA3D-4188-BAA2-12211D6E1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933F69-6DE4-4B41-A327-3574F3735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0B50EB-B35A-4C68-93A3-AA04CAAD9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C20F3D-8492-4B49-A959-4F1F46C26F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2D7EEC-EEA0-430F-914D-C7DC42606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3AF7C6-4AAE-4283-BF17-E619D52EC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Equal treatment is not always equitable care; the plan must remove the barriers that block access to the same health goal.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7D98337-8C7B-432A-A645-74BDB08A7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46488338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553AFEE-6350-4E60-8911-466013440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744D80-A7D1-4BC9-BADF-12EF1E72C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7010BC-A7D1-4786-9CA4-75F80CA4F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3FB3EB-8466-4882-8836-2455C42AA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E0E218-B1F4-4593-87EF-C9023FF3E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1679E1-8ED1-4A0E-941C-4DEFE1DF9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3AF376-45B9-4643-A123-A5E7998C8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746093-DAF4-49D2-984E-ACEAEF097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484FDD1-3D57-4491-AD70-8C4521EF4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993B536-81F8-4C38-8CAB-F9E65B8FB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F210132-FB92-4AD5-BE94-4C84F3D0A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DEF017E-EB7E-46DB-9153-C9EDF202B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70EBE8-424C-472B-8754-12A5455B3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BCE5E90-1A6F-431C-AA0F-712980B27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BC7832B-9397-4745-B414-170D298E1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65435082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5BFB8C3-73B5-45A1-8DE1-5D9823833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53D59D-0952-4ACC-993A-515230257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F1FD0E-FC61-4600-8675-DAA848497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7358CE-2B92-4190-BDF4-D031514CF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EAC024-B6D6-4078-9648-5D2B71A9C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1461CA-2222-4FA4-94E0-982B2720B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repaired cleft still needs surveillance because speech, hearing, teeth, airway, and growth can change later.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D2572D-3395-4E17-BE48-9F51BBA866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DBCBD3-A4C4-4029-98E8-3C6663D30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BBA08C-C944-45D6-A41E-05FA82C41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E9006A3-4D2D-4643-B393-127DDC10B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E41632-BD05-46DC-89DF-071CA3162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B5FCBC-C205-4E36-BA20-89703F1CA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8ACDE3E-398C-4597-8B50-0B012C322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7C6813E-9300-439E-9C51-66DC5FFB8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D46A1C7-D562-491B-93C7-D38594423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78515193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785BEB-0239-4B1C-AF19-84986B975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7E1302-C00F-44B8-A275-423C57D0D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874580-9644-4B51-895D-DBB9C80C1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1D8A3D-8032-424A-96C6-E252D5AC8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488B83-A485-49F1-8518-3AAE295C5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826277-66A8-433E-AA74-E85BC902F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42c30d834940ba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64033058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DAA53A3-02F3-4911-BB6E-08E4BFF6C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1A564B-3E24-445D-8C85-C7B580C5F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47633D-57CA-4C46-91EC-AD54B536F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FA2882-D6E2-4B4E-8063-9386DA990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7536BE-4178-4594-B7DB-8DB500EE0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AC455D-C40D-42B1-B30E-3912C7A45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Different smoke detectors guard different rooms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0041f1adaa46b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F73571-CBF9-47BE-89AD-8AEE77867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9709DE7-277B-48C9-BAF2-B90C1C001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48C58A-EEB0-414A-8854-C172E13F9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is one detector not enough for the whole building?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14EB43-E9E0-4DD1-B1B0-439D8E8FB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D1301D-74A1-4162-B3D5-A083A9EF0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BCAA116-C91D-44DF-810D-23B134896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signal belongs to which room?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A4B996A-257B-4A69-8A55-B8D019CE4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083406A-25C3-4F79-A702-FF225AC57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BC57D99-1BCB-4CFD-AA9C-E4010BA76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nobody checks the batteries?</a:t>
            </a:r>
          </a:p>
        </p:txBody>
      </p:sp>
    </p:spTree>
    <p:extLst>
      <p:ext uri="{BB962C8B-B14F-4D97-AF65-F5344CB8AC3E}">
        <p14:creationId xmlns:p14="http://schemas.microsoft.com/office/powerpoint/2010/main" val="35227435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A206957-96EB-4354-8942-B13F323EA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3BE2B7-9B6A-454E-AADD-F433ABF93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063EF8-D60B-4B0C-9EC6-F2F8A7652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344269-D335-4E9E-A187-30A0FA0C8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34C44E-B75A-4FE6-8579-1965784F5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BE2D7F-4778-408C-8FD1-70799DA52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C0D5DE2-ACAF-4924-9D35-19AC7AE29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96A891-9A25-4426-AE0D-8F747B63E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132794-976D-49B0-8DB9-55F87EFCF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each risk to a detection method.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D509B1D-74FC-46F1-81D6-164CE4547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5B0E96-8442-41BD-984B-8F14F9517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AA5A68-D6B5-4600-BCEE-7C8E8281D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ownership for every alert.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263587-4143-4B5E-8EA6-44FF2F156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0157537-8EED-43C7-AC86-131769CB6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32B8251-C972-46D3-905D-27187B123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Repeat checks because conditions change over time.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FEB33C5-BA68-4CC3-A65E-FE8F526FB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Complications are not fires. The analogy models targeted surveillance and ownership.</a:t>
            </a:r>
          </a:p>
        </p:txBody>
      </p:sp>
    </p:spTree>
    <p:extLst>
      <p:ext uri="{BB962C8B-B14F-4D97-AF65-F5344CB8AC3E}">
        <p14:creationId xmlns:p14="http://schemas.microsoft.com/office/powerpoint/2010/main" val="172935466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3CBC496-0475-4641-9119-E73D1DCF0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4217F5-956A-4018-B63C-1B29F403F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99459F-91AE-4019-A846-5192E79EF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5BBC97-52E9-4DF7-B834-84E3C3E38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61E3FC-8C1F-4744-89A9-D4263D23A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each possible complication to its detector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833698-66F0-4CDA-A54B-E79E1EE945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e91b17f2e647e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F0A3A3A-7B7B-4587-A1DF-5FCEFDB3B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D87777-CCB8-4F08-9C84-F80F7E255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0C9DA7E-5481-4723-9912-5AC85197B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new nasal air escape during fast speech.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D31CB6-E09D-48A9-817C-BE5B3C598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F16EB56-3299-43EB-AE51-8E74E917F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E8DCBD7-A814-45BF-A302-BDB2D234F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Hearing is stable, and middle-ear fluid is not present today.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3CBC00-89D9-491C-8B18-4E0405A80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A8D10BB-02B8-46BF-BA96-31D9A0979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4F234FE-EDD9-480E-9548-F8518862B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dental team notes a narrowing upper arch during growth.</a:t>
            </a:r>
          </a:p>
        </p:txBody>
      </p:sp>
    </p:spTree>
    <p:extLst>
      <p:ext uri="{BB962C8B-B14F-4D97-AF65-F5344CB8AC3E}">
        <p14:creationId xmlns:p14="http://schemas.microsoft.com/office/powerpoint/2010/main" val="91000999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47C68D1-C00C-48CA-BF90-5397EB2A3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4590CC-B0D3-46FA-9930-927058EC8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56D360-7AA1-4F96-ADF1-DE85D5A01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1DD760-9E1C-4260-8688-D9EE9F8C1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989AF8-6907-4C99-9DB7-6F67CACFC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396456-222F-4DF6-9DA2-36798A53A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6E02A3C-4DBE-469B-8FCA-DBE5F2AB3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64330A-EC7E-4A69-AE9C-01BE9BCA3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Sensor type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305BDE4-AA52-48BF-92B4-126633680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9B7BE4D-F154-4CDB-868D-76F4F1325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FAA121-96AD-4E9E-946A-D051F676F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Speech test, hearing test, exam, imaging, or sleep study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2BC8000-0D13-4176-980C-5ABA4970F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946ABD2-1B5F-4AEF-8EA4-F6AF7A487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Room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86CD61-2AD2-4943-9C53-84E8D92B6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8B54C1-20F6-49E4-9925-1FF8FBEC3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4A948F2-16D6-4630-B955-373B654A7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Specific structure or function at risk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E3810FC-2C58-4FC5-B6C9-3A34F9B60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9B920F6-8EB4-4D70-881F-F262C0AA6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Alarm owner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04C83CD-25D8-4518-A674-3B15C5A4A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C35AB95-F63E-4DF6-BE4F-4B067D015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0128901-0087-47BE-B72D-FCABF444A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Named specialist responsible for follow-up</a:t>
            </a:r>
          </a:p>
        </p:txBody>
      </p:sp>
    </p:spTree>
    <p:extLst>
      <p:ext uri="{BB962C8B-B14F-4D97-AF65-F5344CB8AC3E}">
        <p14:creationId xmlns:p14="http://schemas.microsoft.com/office/powerpoint/2010/main" val="51185321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EDC997F-063A-44D8-B5C7-20566D05E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59A81B-10AE-4CAD-989F-24C4FEF62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58B926-72A3-48E0-8A64-EDDDB4B2C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B02C77-5858-418E-A6E7-0DB5EE45D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E5D5A1-4DD1-45CC-886C-FFFA283E8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ABF8A1A-0275-4A37-9984-1AA1D69C5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leading the annual cleft team review.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DE0EC1-306D-470C-8A24-70CA7C41D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6BD0057-5A8E-4007-9808-30C6A20D4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must route each finding to the right specialist and…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4FCF925-80B2-435F-AB29-2556DC798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4391D4A-BEA9-4C9B-8DCF-650058F36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B34331-4745-4F95-A443-743461F5E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Prioritize speech evaluation, continue hearing surveillance,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DBD87D3-CCB1-4D13-A21B-49E38540A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250117-FB74-4A9C-A8D5-D3221A92E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BE5476C-224A-490A-8EDA-94187AE1B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Send every finding to the surgeon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AC230B0-423E-4A7B-A21B-7A242A07D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2F07271-4BC0-4637-B47F-D84100C7C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664C66C-25E5-4C24-8A96-850508225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Declare care complete because the cleft was…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C6CA50F-99DE-4D8E-BC8E-BAE8180F82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Build the routing plan and cite one evidence…</a:t>
            </a:r>
          </a:p>
        </p:txBody>
      </p:sp>
    </p:spTree>
    <p:extLst>
      <p:ext uri="{BB962C8B-B14F-4D97-AF65-F5344CB8AC3E}">
        <p14:creationId xmlns:p14="http://schemas.microsoft.com/office/powerpoint/2010/main" val="51693143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E361A97-ECA1-49E5-9A43-DD66422D4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532334-09C5-4D8B-BAE7-7D8607062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15E11D-FDD0-4E2C-8605-E5D549AC7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871E14-8182-440B-9011-1DF04A97F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D866DB-588E-451D-9CC3-FE9F4AEB1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E0B227-651C-4B89-ACE9-A2B1EE3A6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0993B95-2310-48FD-B9C7-0BE10DE31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922DDB1-EFF5-4698-AC1A-5038508B5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Prioritize speech evaluation, continue hearing surveillance, and schedule orthodontic review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9C802F6-C498-408D-85F3-1AC93E767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63AB68-1430-4135-8D09-FAED4C2CA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67C4979-7306-4B9D-8BBB-241EC4699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D18-E1 + D18-E2 + D18-E3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92E84C5-DDE8-472C-8405-F85184797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D7FFF1D-D021-4CA5-BF17-4A3C17EB6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551E85C-7152-477F-8A10-FCF527C41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the next evaluation. You may not diagnose the cause of a new problem before the specialist assessment.</a:t>
            </a:r>
          </a:p>
        </p:txBody>
      </p:sp>
    </p:spTree>
    <p:extLst>
      <p:ext uri="{BB962C8B-B14F-4D97-AF65-F5344CB8AC3E}">
        <p14:creationId xmlns:p14="http://schemas.microsoft.com/office/powerpoint/2010/main" val="113292250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98281F3-E92F-4084-A285-201E0BF8A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AA644C-778E-42C3-AD2C-075FFA7B6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9BA3AC-F0B5-428B-B8F5-B10C5AD83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C8365B-CE0B-414B-A8EF-E7D3B3FCC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91734F-D2F9-4043-AB0F-770A6BA85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594858-3E70-4602-8366-4A71B50FB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A5B2A2-C1F4-4B27-B27A-1B3584A37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DC2D80-EB13-4C44-8DC2-B7DA0BAB3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repaired cleft still needs surveillance because speech, hearing, teeth, airway, and growth can change later.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BCB17FA-3C9F-4E18-8D7C-E9C08ACD1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2FAE679-7E72-4FA4-9ADF-CF7263FE0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AF5ACA-2EC2-400E-BBAF-8E9ACDD35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what can still go wrong and who catches it. But Mateo now needs a surgeon,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E225B1-1FC4-499E-95B9-3B7A2C671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53824154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E28F91E-45F6-43D1-BA52-1EC735B8E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9C49D7-BB89-4F8C-800A-103CE17D8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74C4A6-472A-446F-ACF2-7CF1DF725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2C3EC0-42FE-428F-98B2-D7248ADAA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02E9C9-EC78-4406-A993-067A9F6D3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6CFE26-28FA-4F7E-AFD3-CC7D599B2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C78A9C-8613-4F07-9D51-8BAA98CFC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Dean KM, Leeper LK. 2020. Management of submucous cleft palate. Curr Opin Otolaryngol Head Neck Surg. [PMID:33105231]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James JN, et al. 2014. Management of cleft lip and palate and orthognathic considerations. Oral Maxillofac Surg Clin North Am. [PMID:25438882]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C1B4658-1159-4281-9F1C-55E8565B6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2FFFBAF-6244-4D9D-A49D-F60200617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D5B3C5-799E-4FB4-8336-9AA5284E8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long-term outcomes and surveillance • Human Body Systems (HBS), structure-function consequences over time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4BFDE57-62F3-4190-8C74-A02C713CC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A8093D-D279-45F9-A71C-8E13EB6BE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8A362A-2D16-4781-BC35-C0C4ADB62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4773944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2026-07-10T22:12:47.8720000Z</dcterms:created>
  <dcterms:modified xsi:type="dcterms:W3CDTF">2026-07-10T22:12:47.8720000Z</dcterms:modified>
</coreProperties>
</file>