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022e921c0a9485f" /><Relationship Type="http://schemas.openxmlformats.org/officeDocument/2006/relationships/extended-properties" Target="/docProps/app.xml" Id="Ref6f860794a74c36" /><Relationship Type="http://schemas.openxmlformats.org/officeDocument/2006/relationships/officeDocument" Target="/ppt/presentation.xml" Id="Rdb3ae6f3a0a3407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c7a7bb8a2a34ba6"/>
  </p:sldMasterIdLst>
  <p:notesMasterIdLst>
    <p:notesMasterId xmlns:r="http://schemas.openxmlformats.org/officeDocument/2006/relationships" r:id="R0035876192f840e4"/>
  </p:notesMasterIdLst>
  <p:sldIdLst>
    <p:sldId xmlns:r="http://schemas.openxmlformats.org/officeDocument/2006/relationships" id="256" r:id="R269450ff00b24e97"/>
    <p:sldId xmlns:r="http://schemas.openxmlformats.org/officeDocument/2006/relationships" id="257" r:id="R2547d557e9064f88"/>
    <p:sldId xmlns:r="http://schemas.openxmlformats.org/officeDocument/2006/relationships" id="258" r:id="Re1aa59344af24f06"/>
    <p:sldId xmlns:r="http://schemas.openxmlformats.org/officeDocument/2006/relationships" id="259" r:id="Rc465ab5c027d450c"/>
    <p:sldId xmlns:r="http://schemas.openxmlformats.org/officeDocument/2006/relationships" id="260" r:id="R20dce2ae771c414b"/>
    <p:sldId xmlns:r="http://schemas.openxmlformats.org/officeDocument/2006/relationships" id="261" r:id="Ree5acd7453944dd5"/>
    <p:sldId xmlns:r="http://schemas.openxmlformats.org/officeDocument/2006/relationships" id="262" r:id="R9289ed3542ae4540"/>
    <p:sldId xmlns:r="http://schemas.openxmlformats.org/officeDocument/2006/relationships" id="263" r:id="R4dab8282f1f846cc"/>
    <p:sldId xmlns:r="http://schemas.openxmlformats.org/officeDocument/2006/relationships" id="264" r:id="R9e9d5475e93d44a1"/>
    <p:sldId xmlns:r="http://schemas.openxmlformats.org/officeDocument/2006/relationships" id="265" r:id="R058610b1775c43e7"/>
    <p:sldId xmlns:r="http://schemas.openxmlformats.org/officeDocument/2006/relationships" id="266" r:id="Raa3464575d0a4e02"/>
    <p:sldId xmlns:r="http://schemas.openxmlformats.org/officeDocument/2006/relationships" id="267" r:id="R4d771d34b1f74245"/>
    <p:sldId xmlns:r="http://schemas.openxmlformats.org/officeDocument/2006/relationships" id="268" r:id="Raa29e6217f444ac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f6b0aece4a4416c" /><Relationship Type="http://schemas.openxmlformats.org/officeDocument/2006/relationships/slideMaster" Target="/ppt/slideMasters/slideMaster1.xml" Id="Rdc7a7bb8a2a34ba6" /><Relationship Type="http://schemas.openxmlformats.org/officeDocument/2006/relationships/notesMaster" Target="/ppt/notesMasters/notesMaster1.xml" Id="R0035876192f840e4" /><Relationship Type="http://schemas.openxmlformats.org/officeDocument/2006/relationships/presProps" Target="/ppt/presProps.xml" Id="R403ebb5203bc4109" /><Relationship Type="http://schemas.openxmlformats.org/officeDocument/2006/relationships/tableStyles" Target="/ppt/tableStyles.xml" Id="Rd977b6ae7dc64d08" /><Relationship Type="http://schemas.openxmlformats.org/officeDocument/2006/relationships/slide" Target="/ppt/slides/slide1.xml" Id="R269450ff00b24e97" /><Relationship Type="http://schemas.openxmlformats.org/officeDocument/2006/relationships/slide" Target="/ppt/slides/slide2.xml" Id="R2547d557e9064f88" /><Relationship Type="http://schemas.openxmlformats.org/officeDocument/2006/relationships/slide" Target="/ppt/slides/slide3.xml" Id="Re1aa59344af24f06" /><Relationship Type="http://schemas.openxmlformats.org/officeDocument/2006/relationships/slide" Target="/ppt/slides/slide4.xml" Id="Rc465ab5c027d450c" /><Relationship Type="http://schemas.openxmlformats.org/officeDocument/2006/relationships/slide" Target="/ppt/slides/slide5.xml" Id="R20dce2ae771c414b" /><Relationship Type="http://schemas.openxmlformats.org/officeDocument/2006/relationships/slide" Target="/ppt/slides/slide6.xml" Id="Ree5acd7453944dd5" /><Relationship Type="http://schemas.openxmlformats.org/officeDocument/2006/relationships/slide" Target="/ppt/slides/slide7.xml" Id="R9289ed3542ae4540" /><Relationship Type="http://schemas.openxmlformats.org/officeDocument/2006/relationships/slide" Target="/ppt/slides/slide8.xml" Id="R4dab8282f1f846cc" /><Relationship Type="http://schemas.openxmlformats.org/officeDocument/2006/relationships/slide" Target="/ppt/slides/slide9.xml" Id="R9e9d5475e93d44a1" /><Relationship Type="http://schemas.openxmlformats.org/officeDocument/2006/relationships/slide" Target="/ppt/slides/slide10.xml" Id="R058610b1775c43e7" /><Relationship Type="http://schemas.openxmlformats.org/officeDocument/2006/relationships/slide" Target="/ppt/slides/slide11.xml" Id="Raa3464575d0a4e02" /><Relationship Type="http://schemas.openxmlformats.org/officeDocument/2006/relationships/slide" Target="/ppt/slides/slide12.xml" Id="R4d771d34b1f74245" /><Relationship Type="http://schemas.openxmlformats.org/officeDocument/2006/relationships/slide" Target="/ppt/slides/slide13.xml" Id="Raa29e6217f444ac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567f7587cd148a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47f0c6c3a86449f" /><Relationship Type="http://schemas.openxmlformats.org/officeDocument/2006/relationships/notesMaster" Target="/ppt/notesMasters/notesMaster1.xml" Id="R20270c03a5a246e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a2ce154a23c4a81" /><Relationship Type="http://schemas.openxmlformats.org/officeDocument/2006/relationships/notesMaster" Target="/ppt/notesMasters/notesMaster1.xml" Id="Ra4f783d0ea0846b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0c95d3bb1e64bb7" /><Relationship Type="http://schemas.openxmlformats.org/officeDocument/2006/relationships/notesMaster" Target="/ppt/notesMasters/notesMaster1.xml" Id="Rd8f0addec0584db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3ea47d67b9449ca" /><Relationship Type="http://schemas.openxmlformats.org/officeDocument/2006/relationships/notesMaster" Target="/ppt/notesMasters/notesMaster1.xml" Id="R0174b784428e435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d41185de9134db4" /><Relationship Type="http://schemas.openxmlformats.org/officeDocument/2006/relationships/notesMaster" Target="/ppt/notesMasters/notesMaster1.xml" Id="Rf91328067d06407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7136cec855644ab" /><Relationship Type="http://schemas.openxmlformats.org/officeDocument/2006/relationships/notesMaster" Target="/ppt/notesMasters/notesMaster1.xml" Id="R84dbae12dc5d428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6e4cb904a1a46a6" /><Relationship Type="http://schemas.openxmlformats.org/officeDocument/2006/relationships/notesMaster" Target="/ppt/notesMasters/notesMaster1.xml" Id="R3563679b19dd4f3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cea601504e24dce" /><Relationship Type="http://schemas.openxmlformats.org/officeDocument/2006/relationships/notesMaster" Target="/ppt/notesMasters/notesMaster1.xml" Id="Radc25082d1d3438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adbae7383b5434f" /><Relationship Type="http://schemas.openxmlformats.org/officeDocument/2006/relationships/notesMaster" Target="/ppt/notesMasters/notesMaster1.xml" Id="R5f8c3fe611e348d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0ecd976f6c84329" /><Relationship Type="http://schemas.openxmlformats.org/officeDocument/2006/relationships/notesMaster" Target="/ppt/notesMasters/notesMaster1.xml" Id="R8c42f90a4914422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1bbde2d050b487d" /><Relationship Type="http://schemas.openxmlformats.org/officeDocument/2006/relationships/notesMaster" Target="/ppt/notesMasters/notesMaster1.xml" Id="R030651110f114cc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7ea9f9ad369442d" /><Relationship Type="http://schemas.openxmlformats.org/officeDocument/2006/relationships/notesMaster" Target="/ppt/notesMasters/notesMaster1.xml" Id="Rb94763f68ece4f3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c238512f77a4565" /><Relationship Type="http://schemas.openxmlformats.org/officeDocument/2006/relationships/notesMaster" Target="/ppt/notesMasters/notesMaster1.xml" Id="R0610f7a5b8b74a7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dadf740fc4049a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39e0e4e87944447" /><Relationship Type="http://schemas.openxmlformats.org/officeDocument/2006/relationships/slideLayout" Target="/ppt/slideLayouts/slideLayout1.xml" Id="R9c9c678136e7448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c9c678136e7448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1354e8900048c7" /><Relationship Type="http://schemas.openxmlformats.org/officeDocument/2006/relationships/image" Target="/ppt/media/image.bin" Id="R25034d7e9b8e4670" /><Relationship Type="http://schemas.openxmlformats.org/officeDocument/2006/relationships/notesSlide" Target="/ppt/notesSlides/notesSlide1.xml" Id="R3e55230bb43f4ba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589b7cd8be46b3" /><Relationship Type="http://schemas.openxmlformats.org/officeDocument/2006/relationships/notesSlide" Target="/ppt/notesSlides/notesSlide2.xml" Id="R5164bff2752545f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e74dbbdb314d7d" /><Relationship Type="http://schemas.openxmlformats.org/officeDocument/2006/relationships/notesSlide" Target="/ppt/notesSlides/notesSlide3.xml" Id="R826b3c42d7544bd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627d28fda440eb" /><Relationship Type="http://schemas.openxmlformats.org/officeDocument/2006/relationships/notesSlide" Target="/ppt/notesSlides/notesSlide4.xml" Id="R598b3fb04f1e4b5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982fe1b071442d" /><Relationship Type="http://schemas.openxmlformats.org/officeDocument/2006/relationships/image" Target="/ppt/media/image2.bin" Id="R8ca9f9e274a4465c" /><Relationship Type="http://schemas.openxmlformats.org/officeDocument/2006/relationships/notesSlide" Target="/ppt/notesSlides/notesSlide5.xml" Id="R55474c895a7e492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28ac7235184263" /><Relationship Type="http://schemas.openxmlformats.org/officeDocument/2006/relationships/image" Target="/ppt/media/image3.bin" Id="Rccb9192ce8f04e3c" /><Relationship Type="http://schemas.openxmlformats.org/officeDocument/2006/relationships/notesSlide" Target="/ppt/notesSlides/notesSlide6.xml" Id="Ref30e5ebcec2492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ce52f75f144078" /><Relationship Type="http://schemas.openxmlformats.org/officeDocument/2006/relationships/notesSlide" Target="/ppt/notesSlides/notesSlide7.xml" Id="R29586dd302374fc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2da88e619a4e26" /><Relationship Type="http://schemas.openxmlformats.org/officeDocument/2006/relationships/image" Target="/ppt/media/image4.bin" Id="Ra86e80d4871444cb" /><Relationship Type="http://schemas.openxmlformats.org/officeDocument/2006/relationships/notesSlide" Target="/ppt/notesSlides/notesSlide8.xml" Id="Rc77aa9cf0812499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cdca909b1a4df6" /><Relationship Type="http://schemas.openxmlformats.org/officeDocument/2006/relationships/notesSlide" Target="/ppt/notesSlides/notesSlide9.xml" Id="Rcc9cad15271647f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6446285b7f476a" /><Relationship Type="http://schemas.openxmlformats.org/officeDocument/2006/relationships/notesSlide" Target="/ppt/notesSlides/notesSlide10.xml" Id="Rccbc7c05e1234f7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b6c89f60dd4627" /><Relationship Type="http://schemas.openxmlformats.org/officeDocument/2006/relationships/notesSlide" Target="/ppt/notesSlides/notesSlide11.xml" Id="R0f4840e4cb684af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a8cef20aec463b" /><Relationship Type="http://schemas.openxmlformats.org/officeDocument/2006/relationships/notesSlide" Target="/ppt/notesSlides/notesSlide12.xml" Id="R223e629117214b3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c59ce4c95f4d90" /><Relationship Type="http://schemas.openxmlformats.org/officeDocument/2006/relationships/notesSlide" Target="/ppt/notesSlides/notesSlide13.xml" Id="R9f5b4319bce34ac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B9E3501-9E4D-47C8-B592-41945220E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1B992E-7B93-428E-AFA1-1A30FFC7F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6747C5-72C0-4738-8F08-3940A1E08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A0D725-F1EB-42A8-8FC1-A41F27CE2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68EFE4-81FE-4F66-A9E7-8D9EB47F7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Does Every Child Like Mateo Get the Same Care?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3280DA0-2EB1-4866-937F-2E3FF24DC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Does access to cleft care depend on who you are and where you are born, and what does that mean for children like Mateo?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69C9281-331F-4A3E-B112-C05DE84EE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Equal treatment is not always equitable care; the plan must remove the barriers that block access to the same health goal.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034d7e9b8e467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55932867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B760467-3C0D-4810-9AE7-65568C7F7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C1EFB0-307A-4B98-A0BA-8496F109D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571F7B-1C7A-4374-ACCC-7BB7C8477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106D85-6EDA-4B35-83F3-67A6A9404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9E360B-3F26-465E-AB0B-DBD71CCFE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DE369B-21A3-4F97-990B-EB74905E8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4C789EE-C967-4A3B-9D99-D981C18D8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747A31-AD16-4911-AFC9-7A688721E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Psychosocial care belongs in the treatment plan because health includes confidence, relationships, school, and family well-being.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AC7061-DAD5-4A2B-844E-301656BF4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5632839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06C3702-42CA-44C3-A168-029E47AA8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9B1A52-E94C-4E14-80A4-F6848AA5C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BB0D5A-5F67-4640-A03C-207A2570B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B12839-3495-4189-88F0-E6D957BA9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4A0B4F-AE01-427F-B2A1-1C91C945A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B1646E-358E-48AC-988D-D7A43852F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F9B1325-CDFC-4950-88E4-246C8E3A7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4759D6-40BA-499B-A9C1-0119D219E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F6D2F17-9151-488A-9B4E-F1C66A1D3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501AEE6-DB26-4FDE-B9C0-C8D01107F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981F68C-A72C-450D-9E59-EC968629E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7F37797-69EF-4CEF-BEC6-21A9EA0B3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13B6CFD-B843-4242-8192-256810885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205B943-9140-44CD-8B70-ACE70CE6C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217C758-9A16-4E3B-B085-9C10F6E0B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92994999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472D2A-499E-4AEB-B78F-5A22C8CE0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4090A2-8B70-4F2A-A71D-5A2E13864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57C1EE-7B95-4358-8A8D-C7C1A5B20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AB544C-BDEE-4798-963F-D10946665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69CB28-694E-4637-B45A-B57F445DA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BD9E48-0C3A-4C28-82CC-DBDF8BDEC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Equal treatment is not always equitable care; the plan must remove the barriers that block access to the same health goal.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AB73ACD-1EC5-47D8-BC30-B356964004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93AB9FE-2E71-4D1B-80B5-167F900F7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A74D13-63E0-49D8-91C7-D7EAA9DC3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BC50CE1-D932-42DF-B306-2CF7C7C37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AF63ABF-6E0F-4776-8749-D29F9C6C0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30E38C7-B2C0-4AB8-AB0B-D956FCABC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4BC7C5A-BE6A-47D3-BDAF-342F539C2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83CBDDD-BD26-47FA-80BA-73DF04EB6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82C9FE-51CD-43FC-AC64-BDF8251D8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73193670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76B3AD-7EB2-4563-9AAE-38D5A253F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1D5529-06B1-425A-A96E-64A5E39BB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6578B3-347B-4AAB-8141-9819EFA95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3F9F17-BCC0-47C3-B295-F3DF94C86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13AEF7-0E59-4862-A5A4-BD8FA9BC7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FB2C61-C4D8-4DEC-9D07-F29ED24EE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a9f9e274a4465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7156243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2C82E06-D275-488D-8CA8-96A8A150D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AF1A09-476A-473C-890C-3E259A6CA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BCF1A2-5DD4-4FA1-BE70-D72665D66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3CDD69-9AAD-4F5C-878D-B83C15598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A1E77A-0517-49B2-8FD5-9EED5E2F8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7F4BAE-4AA4-40EE-9554-9BFE2C97C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same bridge is not equally reachable from every road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b9192ce8f04e3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8B1EE66-1BB6-4322-AA31-0F8AB5E07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B99366-130C-4214-AB96-22ECE1593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9FFD11A-D058-45F6-824E-D531E005C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Is the bridge itself different?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605AE91-E1C7-423D-BC2E-671EC5AD5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F9EDB2-1CEE-43B5-9038-16522FAED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7C764E7-19B5-4C15-AD02-680C8617F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road barriers change who can use it?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9BAD85A-AB68-47A5-B354-08B59661C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788A06B-212C-4314-98D3-BF52F338F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A6E26B7-5430-4CD5-8D5C-4543F4B24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could be redesigned without lowering the destination?</a:t>
            </a:r>
          </a:p>
        </p:txBody>
      </p:sp>
    </p:spTree>
    <p:extLst>
      <p:ext uri="{BB962C8B-B14F-4D97-AF65-F5344CB8AC3E}">
        <p14:creationId xmlns:p14="http://schemas.microsoft.com/office/powerpoint/2010/main" val="8908369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6C4A302-555C-440D-89BE-7F8339292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3F5B6F-0A16-4EAA-8A61-42A232ACE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3B91FE-FF77-434E-B678-6720D6B2A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062F46-29A4-457B-B9E1-441223CDE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023ED3-B860-4F1B-ACA7-737A15A3D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0E9E528-CDC8-420D-862E-5EFCEF5DA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2E926B1-0461-4898-B5F4-115224B9A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06BEEC1-5CB4-414F-85D1-7E109B309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8D385B-6F1F-41BD-AD5D-925C2E904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access to the outcome, not only whether a service exists.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CAA4D6C-5A3D-4307-BF1E-E2BAD8DAE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24FA42-3820-4549-8F72-26D5B067C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9184EDE-0500-44FE-A439-3A8A6292D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barrier before choosing the solution.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4E71443-E997-480D-91CC-E6C77746E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493E6F-286C-4C9D-B8FE-1A35E7B81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6CF7AC-C256-42CE-85A6-67487D2EE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the clinical goal while changing the route.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071D1A2-6EB9-4D7F-80E8-043C11C97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Families are not locations on a map. The analogy models structural barriers to access.</a:t>
            </a:r>
          </a:p>
        </p:txBody>
      </p:sp>
    </p:spTree>
    <p:extLst>
      <p:ext uri="{BB962C8B-B14F-4D97-AF65-F5344CB8AC3E}">
        <p14:creationId xmlns:p14="http://schemas.microsoft.com/office/powerpoint/2010/main" val="177263095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D9A3AAC-F1BB-4182-A7DB-E1EE3C414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6673FF-BED8-4CD0-9F94-82A892B64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90851B-13CF-4F7B-A8AF-54F8A343E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366C05-8D64-42E9-8E92-7D5771D68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0C64E2-BE30-4F8A-8140-3A04BB566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Redesign the route to coordinated cleft care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5BB863-7A74-466A-999D-EE7C0D4A3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6e80d4871444c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8905E2-1F6B-4073-9CEF-010370B50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48D70AA-4A78-48CF-9EEF-A7C3F85C24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4369392-E3E4-4C77-AC5C-5DB0F4050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family missed two visits because the caregiver could not leave work and the clinic is across the city.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6EF409-6A7E-4AFC-9280-6B0F2325D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BEFF2C-E6C8-4824-B198-35E79D776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B40B61F-13C6-4E98-9075-56228107D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next required services are hearing and speech follow-up, both available through the hospital network.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E599696-6B79-4AEC-AEF5-73021ED4E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737199D-5C22-48DA-AFDE-864F62C1F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D944B5B-545E-4BB3-A23A-132B4B07C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network offers combined appointments, transportation support, and telehealth check-ins when clinically appropri…</a:t>
            </a:r>
          </a:p>
        </p:txBody>
      </p:sp>
    </p:spTree>
    <p:extLst>
      <p:ext uri="{BB962C8B-B14F-4D97-AF65-F5344CB8AC3E}">
        <p14:creationId xmlns:p14="http://schemas.microsoft.com/office/powerpoint/2010/main" val="32996684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0B8FB99-B043-4F1B-9D36-EBD92435D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D5737F-F7D1-4B4B-A6B5-6F1AE5643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EF1048-340B-4D5C-BF4D-5E3FCA3C7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826F2E-A0FF-4CE3-881B-EED4D5168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5D9451-42B5-4C0C-B750-3C2CFCD85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E51F72-BAF6-48EE-8867-0BBD817D2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5ED28D-E2E8-4C94-8E27-78ED438AC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194FCA0-B8CC-4BA3-9BB1-3B48A2446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Long road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96F08F1-0F59-4D82-B873-77F72991B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79A5C6-DB91-444F-A5BF-38C8E8616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63D429-2F1B-4E15-83C6-59FDD001D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Travel distance and specialist shortages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CAB7B32-A0E3-4C64-B669-E14E09897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FA581FF-6161-4773-8AF9-BC3F0AFB8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Toll gate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1C0BA8-F186-43C3-9DF5-472903064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EE13146-321F-4595-B5E0-39078E995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7D6A48-3E16-42B5-BF36-29D531CFA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Cost, insurance, and missed work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221ADBE-DC86-4DCE-AB19-DA63B9320F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2C4EC00-52FB-41FF-9787-0463A0210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Road signs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3FF19B0-7A74-42BB-A508-C1F82EE27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BDC8A8D-8B4F-4953-95F2-AD7FC67D3F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7574CF4-B7CB-49CF-B495-311D147F3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Language access and understandable instructions</a:t>
            </a:r>
          </a:p>
        </p:txBody>
      </p:sp>
    </p:spTree>
    <p:extLst>
      <p:ext uri="{BB962C8B-B14F-4D97-AF65-F5344CB8AC3E}">
        <p14:creationId xmlns:p14="http://schemas.microsoft.com/office/powerpoint/2010/main" val="103494951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6BBBDA-FF26-4095-8918-E04EFBB9A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97B910-0428-4E39-8726-8033FB765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A63D21-6C83-4A92-81A7-D79065177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86E60D-02C0-4DAA-80AF-3B91E097A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1C2ED2-C17D-48C0-A642-F985B0042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D712FB-DE34-4CF8-8E49-5CD557938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care coordinator after two missed visits.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E76DFC4-338E-478E-9042-D4EB550A4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EBA3B3B-489C-42E7-A27B-FB4F23E5E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need a recovery plan that protects care without blaming…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348DD18-BCB0-459B-9B87-D098AD797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89B8B66-3780-4717-80AF-FF089FCDB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02F771-0DB2-4510-9FD3-74BE6C50F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Bundle visits, arrange transportation support, and use…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C918FD7-3792-4E62-B988-0C594A173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F0F23D3-9689-4AB8-8364-7FB89FEFC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45DD2ED-AF1C-4C17-8381-72E5A5F67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Discharge the family for noncompliance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96A30D-EE99-4D29-8D29-67ECBA639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8DB4B04-FF89-4C14-9C03-2C069FD69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F26D439-5627-492E-9798-77BAA7157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Lower the hearing and speech goals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2C66B42-3E95-4715-B2C7-36326D7E2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recovery plan and match each support…</a:t>
            </a:r>
          </a:p>
        </p:txBody>
      </p:sp>
    </p:spTree>
    <p:extLst>
      <p:ext uri="{BB962C8B-B14F-4D97-AF65-F5344CB8AC3E}">
        <p14:creationId xmlns:p14="http://schemas.microsoft.com/office/powerpoint/2010/main" val="90300651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877E88A-75C0-4F86-911B-C22E408C2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6741F6-14BA-41DF-91DE-F964067F1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86F3A2-B2F6-4E2B-B846-C20E0D062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883458-1F9A-4AA4-A914-45AEBC4E7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09CB8C-C6FA-4995-A40D-7D215AB72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5363F2-0818-45C7-AAE3-49228693A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CC454EA-2EFA-4D01-A656-FE75C2031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7F37E18-BED6-49D3-AF05-FF0F25BE4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Bundle visits, arrange transportation support, and use appropriate telehealth follow-up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82D20B3-2252-42A2-A450-0CF59467F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9BCFF57-0F4E-4A44-B93C-3B0B74B2A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008DD2-987A-44A7-9794-25F03EF93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D17-E1 + D17-E2 + D17-E3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F2E71B7-8814-463F-81F9-50923B6A9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E86B040-EF3E-4826-9420-73DF1ED08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E99D156-DA5B-4691-8525-87A4848F1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respond to the documented barriers. You may not invent income, immigration, language, or family details not in the case.</a:t>
            </a:r>
          </a:p>
        </p:txBody>
      </p:sp>
    </p:spTree>
    <p:extLst>
      <p:ext uri="{BB962C8B-B14F-4D97-AF65-F5344CB8AC3E}">
        <p14:creationId xmlns:p14="http://schemas.microsoft.com/office/powerpoint/2010/main" val="16151910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555BA3B-EBD6-4F90-8C83-C12E0E7AF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EA4103-AEE4-4FB7-96A2-7773F03B4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321954-BA20-4B28-BC18-F3EB72404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9AE2F8-3A2E-479D-B0DB-B72886D63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803856-C555-48BF-86A9-D1F2ED6B9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5A6EBA-936C-4D5E-95A2-02966739F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1DDE11D-851A-4449-9E62-F8AF841D5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E7D2E8-8494-4481-9A0D-5230BB772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Equal treatment is not always equitable care; the plan must remove the barriers that block access to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22DB47B-1DB8-4BCC-8E0F-D58416F1A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6E306BA-D36A-41F8-BC76-6FC2BFC24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F4EDBCD-BCC7-4E30-8CB1-C2D0345E2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that access is unequal, and that Mateo is fortunate to have a full team. But even…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26BE8D7-C999-41A9-B584-2FBF1D9A85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37390127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55F7D8C-ABB3-4FC5-AC21-2604C02DA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84BF2C-4CB3-4682-8714-797486C5D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84BFEC-BBCD-4EDE-AA34-662AA0D5C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74ABA1-7C4F-42E3-BDB0-7C8E7B88A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6408C1-BC6C-467B-ABB6-CF1CB9497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F98AF2-9A3D-4744-96CC-A2B77FC4F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E5DE918-3032-46EF-B21C-65A076A08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8209E2-CD78-4C8D-8791-C5634E5FA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41BDBD2-30F5-4DEC-BB37-A587718DD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DEF0129-5816-4CA7-AA44-DAC5A284D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public health and access to care • Biomedical Innovations (BI), studying an access gap and study design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D716F0-8F51-4499-9F71-B18A6BECE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DDE08C-551D-4FD0-9963-029CED69F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F834DF1-9E86-48B3-A6CD-92DADA21E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26886967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2026-07-10T22:12:47.4670000Z</dcterms:created>
  <dcterms:modified xsi:type="dcterms:W3CDTF">2026-07-10T22:12:47.4670000Z</dcterms:modified>
</coreProperties>
</file>