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b06d98b7fd54e29" /><Relationship Type="http://schemas.openxmlformats.org/officeDocument/2006/relationships/extended-properties" Target="/docProps/app.xml" Id="Rfc298a29cf394546" /><Relationship Type="http://schemas.openxmlformats.org/officeDocument/2006/relationships/officeDocument" Target="/ppt/presentation.xml" Id="Rcb92efb4c8e84bb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4b0697da1834285"/>
  </p:sldMasterIdLst>
  <p:notesMasterIdLst>
    <p:notesMasterId xmlns:r="http://schemas.openxmlformats.org/officeDocument/2006/relationships" r:id="R929306ae2dc741aa"/>
  </p:notesMasterIdLst>
  <p:sldIdLst>
    <p:sldId xmlns:r="http://schemas.openxmlformats.org/officeDocument/2006/relationships" id="256" r:id="R44edbb805df44112"/>
    <p:sldId xmlns:r="http://schemas.openxmlformats.org/officeDocument/2006/relationships" id="257" r:id="R1ad7ae1be0ce427d"/>
    <p:sldId xmlns:r="http://schemas.openxmlformats.org/officeDocument/2006/relationships" id="258" r:id="Ra460edeff88941e0"/>
    <p:sldId xmlns:r="http://schemas.openxmlformats.org/officeDocument/2006/relationships" id="259" r:id="R3fc825c78c9a466e"/>
    <p:sldId xmlns:r="http://schemas.openxmlformats.org/officeDocument/2006/relationships" id="260" r:id="R447ff8fb0dcc4209"/>
    <p:sldId xmlns:r="http://schemas.openxmlformats.org/officeDocument/2006/relationships" id="261" r:id="R928285f560b04881"/>
    <p:sldId xmlns:r="http://schemas.openxmlformats.org/officeDocument/2006/relationships" id="262" r:id="Rc18fa5762d334105"/>
    <p:sldId xmlns:r="http://schemas.openxmlformats.org/officeDocument/2006/relationships" id="263" r:id="R9fabd2de518343e5"/>
    <p:sldId xmlns:r="http://schemas.openxmlformats.org/officeDocument/2006/relationships" id="264" r:id="R9dd666f0aa144d5c"/>
    <p:sldId xmlns:r="http://schemas.openxmlformats.org/officeDocument/2006/relationships" id="265" r:id="R5008512b8e6a4800"/>
    <p:sldId xmlns:r="http://schemas.openxmlformats.org/officeDocument/2006/relationships" id="266" r:id="R0fee33cb882b4030"/>
    <p:sldId xmlns:r="http://schemas.openxmlformats.org/officeDocument/2006/relationships" id="267" r:id="Rabf7e8edb75b4fc7"/>
    <p:sldId xmlns:r="http://schemas.openxmlformats.org/officeDocument/2006/relationships" id="268" r:id="R88e48b26ce504228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aa7bdccbe6c482d" /><Relationship Type="http://schemas.openxmlformats.org/officeDocument/2006/relationships/slideMaster" Target="/ppt/slideMasters/slideMaster1.xml" Id="R14b0697da1834285" /><Relationship Type="http://schemas.openxmlformats.org/officeDocument/2006/relationships/notesMaster" Target="/ppt/notesMasters/notesMaster1.xml" Id="R929306ae2dc741aa" /><Relationship Type="http://schemas.openxmlformats.org/officeDocument/2006/relationships/presProps" Target="/ppt/presProps.xml" Id="Rb5108805e8b54a9a" /><Relationship Type="http://schemas.openxmlformats.org/officeDocument/2006/relationships/tableStyles" Target="/ppt/tableStyles.xml" Id="R0acac457129f49bd" /><Relationship Type="http://schemas.openxmlformats.org/officeDocument/2006/relationships/slide" Target="/ppt/slides/slide1.xml" Id="R44edbb805df44112" /><Relationship Type="http://schemas.openxmlformats.org/officeDocument/2006/relationships/slide" Target="/ppt/slides/slide2.xml" Id="R1ad7ae1be0ce427d" /><Relationship Type="http://schemas.openxmlformats.org/officeDocument/2006/relationships/slide" Target="/ppt/slides/slide3.xml" Id="Ra460edeff88941e0" /><Relationship Type="http://schemas.openxmlformats.org/officeDocument/2006/relationships/slide" Target="/ppt/slides/slide4.xml" Id="R3fc825c78c9a466e" /><Relationship Type="http://schemas.openxmlformats.org/officeDocument/2006/relationships/slide" Target="/ppt/slides/slide5.xml" Id="R447ff8fb0dcc4209" /><Relationship Type="http://schemas.openxmlformats.org/officeDocument/2006/relationships/slide" Target="/ppt/slides/slide6.xml" Id="R928285f560b04881" /><Relationship Type="http://schemas.openxmlformats.org/officeDocument/2006/relationships/slide" Target="/ppt/slides/slide7.xml" Id="Rc18fa5762d334105" /><Relationship Type="http://schemas.openxmlformats.org/officeDocument/2006/relationships/slide" Target="/ppt/slides/slide8.xml" Id="R9fabd2de518343e5" /><Relationship Type="http://schemas.openxmlformats.org/officeDocument/2006/relationships/slide" Target="/ppt/slides/slide9.xml" Id="R9dd666f0aa144d5c" /><Relationship Type="http://schemas.openxmlformats.org/officeDocument/2006/relationships/slide" Target="/ppt/slides/slide10.xml" Id="R5008512b8e6a4800" /><Relationship Type="http://schemas.openxmlformats.org/officeDocument/2006/relationships/slide" Target="/ppt/slides/slide11.xml" Id="R0fee33cb882b4030" /><Relationship Type="http://schemas.openxmlformats.org/officeDocument/2006/relationships/slide" Target="/ppt/slides/slide12.xml" Id="Rabf7e8edb75b4fc7" /><Relationship Type="http://schemas.openxmlformats.org/officeDocument/2006/relationships/slide" Target="/ppt/slides/slide13.xml" Id="R88e48b26ce50422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28e436101074f0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a8eede7cc014705" /><Relationship Type="http://schemas.openxmlformats.org/officeDocument/2006/relationships/notesMaster" Target="/ppt/notesMasters/notesMaster1.xml" Id="Ra2c2fd774c394e4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f474d08bcd1488f" /><Relationship Type="http://schemas.openxmlformats.org/officeDocument/2006/relationships/notesMaster" Target="/ppt/notesMasters/notesMaster1.xml" Id="R3a82d300672044e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4553435a2a740da" /><Relationship Type="http://schemas.openxmlformats.org/officeDocument/2006/relationships/notesMaster" Target="/ppt/notesMasters/notesMaster1.xml" Id="R859419137f06452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19cb0e4ff8c41b9" /><Relationship Type="http://schemas.openxmlformats.org/officeDocument/2006/relationships/notesMaster" Target="/ppt/notesMasters/notesMaster1.xml" Id="Rb04c76f7b440427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f0cb436b69a40cd" /><Relationship Type="http://schemas.openxmlformats.org/officeDocument/2006/relationships/notesMaster" Target="/ppt/notesMasters/notesMaster1.xml" Id="R9e56cf268b154c8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a366b6046774669" /><Relationship Type="http://schemas.openxmlformats.org/officeDocument/2006/relationships/notesMaster" Target="/ppt/notesMasters/notesMaster1.xml" Id="R72ce8edcc3144a6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9b37aaedb1f43cc" /><Relationship Type="http://schemas.openxmlformats.org/officeDocument/2006/relationships/notesMaster" Target="/ppt/notesMasters/notesMaster1.xml" Id="Rd722fc7b8eab4d5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83d30dc347e44d7" /><Relationship Type="http://schemas.openxmlformats.org/officeDocument/2006/relationships/notesMaster" Target="/ppt/notesMasters/notesMaster1.xml" Id="Raf1b8b2d748e4bd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0a5b4378ac994f99" /><Relationship Type="http://schemas.openxmlformats.org/officeDocument/2006/relationships/notesMaster" Target="/ppt/notesMasters/notesMaster1.xml" Id="R3b29d03b1dfd4bf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d4601f608824c42" /><Relationship Type="http://schemas.openxmlformats.org/officeDocument/2006/relationships/notesMaster" Target="/ppt/notesMasters/notesMaster1.xml" Id="Rd27be26e3f9144f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fd299a9daff54819" /><Relationship Type="http://schemas.openxmlformats.org/officeDocument/2006/relationships/notesMaster" Target="/ppt/notesMasters/notesMaster1.xml" Id="R50d64cf99c55497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c9a7e16d21e417e" /><Relationship Type="http://schemas.openxmlformats.org/officeDocument/2006/relationships/notesMaster" Target="/ppt/notesMasters/notesMaster1.xml" Id="R817cb1a6f9db4f62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d79d60ea66114469" /><Relationship Type="http://schemas.openxmlformats.org/officeDocument/2006/relationships/notesMaster" Target="/ppt/notesMasters/notesMaster1.xml" Id="R52424c9f43f948d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c8068eaa626465e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6e2a310cfbe490b" /><Relationship Type="http://schemas.openxmlformats.org/officeDocument/2006/relationships/slideLayout" Target="/ppt/slideLayouts/slideLayout1.xml" Id="Red1ddde86fa74c7a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d1ddde86fa74c7a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a26cdc879694b2c" /><Relationship Type="http://schemas.openxmlformats.org/officeDocument/2006/relationships/image" Target="/ppt/media/image.bin" Id="Rb98d611e81c948a6" /><Relationship Type="http://schemas.openxmlformats.org/officeDocument/2006/relationships/notesSlide" Target="/ppt/notesSlides/notesSlide1.xml" Id="R938b49e16859442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1542c1d940e4f6c" /><Relationship Type="http://schemas.openxmlformats.org/officeDocument/2006/relationships/notesSlide" Target="/ppt/notesSlides/notesSlide2.xml" Id="R37685cebf5e0459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a44b25fea3c4f4a" /><Relationship Type="http://schemas.openxmlformats.org/officeDocument/2006/relationships/notesSlide" Target="/ppt/notesSlides/notesSlide3.xml" Id="R8809ff02fae34fb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c869199816b4187" /><Relationship Type="http://schemas.openxmlformats.org/officeDocument/2006/relationships/notesSlide" Target="/ppt/notesSlides/notesSlide4.xml" Id="R833707cdd6e9414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c7cd45101314d5c" /><Relationship Type="http://schemas.openxmlformats.org/officeDocument/2006/relationships/image" Target="/ppt/media/image2.bin" Id="Reba5a0ebb3be4b6e" /><Relationship Type="http://schemas.openxmlformats.org/officeDocument/2006/relationships/notesSlide" Target="/ppt/notesSlides/notesSlide5.xml" Id="R58e35dedc332490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4c0d942868d4762" /><Relationship Type="http://schemas.openxmlformats.org/officeDocument/2006/relationships/image" Target="/ppt/media/image3.bin" Id="Rff424267c2344a6d" /><Relationship Type="http://schemas.openxmlformats.org/officeDocument/2006/relationships/notesSlide" Target="/ppt/notesSlides/notesSlide6.xml" Id="R7e7a0b38eda445e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f41897cf8b249bb" /><Relationship Type="http://schemas.openxmlformats.org/officeDocument/2006/relationships/notesSlide" Target="/ppt/notesSlides/notesSlide7.xml" Id="R97223ad8df69420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f03033be9e54d78" /><Relationship Type="http://schemas.openxmlformats.org/officeDocument/2006/relationships/image" Target="/ppt/media/image4.bin" Id="R65fc1f07139d4bcd" /><Relationship Type="http://schemas.openxmlformats.org/officeDocument/2006/relationships/notesSlide" Target="/ppt/notesSlides/notesSlide8.xml" Id="R1a3afebdeb504d0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64f08fc735e492b" /><Relationship Type="http://schemas.openxmlformats.org/officeDocument/2006/relationships/notesSlide" Target="/ppt/notesSlides/notesSlide9.xml" Id="R904fe035976e417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51c1661ccdd476e" /><Relationship Type="http://schemas.openxmlformats.org/officeDocument/2006/relationships/notesSlide" Target="/ppt/notesSlides/notesSlide10.xml" Id="R8af0b62a6084434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ec51109da534634" /><Relationship Type="http://schemas.openxmlformats.org/officeDocument/2006/relationships/notesSlide" Target="/ppt/notesSlides/notesSlide11.xml" Id="R15a60fd577f2468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ce8beb7b5e949bc" /><Relationship Type="http://schemas.openxmlformats.org/officeDocument/2006/relationships/notesSlide" Target="/ppt/notesSlides/notesSlide12.xml" Id="Re57125e5867946c7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07c73d20d5c44b8" /><Relationship Type="http://schemas.openxmlformats.org/officeDocument/2006/relationships/notesSlide" Target="/ppt/notesSlides/notesSlide13.xml" Id="R442fedb203bb427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2117205-A96D-4A46-BAAF-449F2F3E15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B576EA1-15AE-4BA6-90F0-303B64D6B3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766E42F-9830-4509-870E-23D338E4E8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14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0E27B2D-6A6D-4540-8141-AC9F421354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2666FF7-6998-4BE7-9C73-65AF9B3465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Caring for Mateo's Teeth and Bite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9EDCDF6-7C34-4F62-A402-5E0DCF268E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Why does a cleft lip and palate change the teeth and bite, and why is dental care spread across many years?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FC4777D-7DF3-4955-9A4B-A9AD8147A9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Dental and orthodontic care is staged because teeth, bone, and facial growth change on different schedules.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98d611e81c948a6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570505910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0DF408C-FC5F-46A6-8AE2-13010876F2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153556D-04E4-42D9-BFF6-A85C494837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DA5F72D-3677-4A19-9376-131ADF2FB3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14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8D2FB16-1865-4385-8682-4FE1C8CE77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0F1F4A3-30F8-4860-A171-205FC57D9E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90BF8ED-2DDE-4826-B1FD-7F046A3164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6AE1EDF-EE64-449C-B3A7-0C35CCEA7A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7486CEE-9FEA-4883-BB7C-2348D3930B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Cleft-related middle-ear fluid can reduce hearing, so repeated hearing checks protect speech development.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67E98FF-AE24-48C8-AAFE-6868106FD0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32443936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A27C4B5-CC53-49E8-B3B2-A7A0AC8850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FC41032-16A7-4F36-A884-70BA7722D2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B08FDED-4C8E-4F04-A176-5780A2F37C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14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8C3BB81-21D5-4A1F-9BB9-8749224B6C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D7AFE7B-0026-4145-8A7A-AC67C1E058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1A2714C-119C-4A7B-A2DF-EE750CC48E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FDE44C9-93E2-42A5-9E0B-C9978CEC53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EB59C2A-77A9-4FDA-9731-38A3433B6D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4EE564C-B910-435F-8EC1-87766FE585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EBFD703-B1E9-4009-9383-A316ADC84E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0646AA2-F69D-4D16-9A2D-49B711D02C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BA48D35-77AF-452F-9099-9234D3FB92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7930440-91CF-43E3-84F9-3B52FA53A7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435D7ED-FC0C-47E0-8FC8-82DA9D83EA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5584695-A15A-4E18-AFDD-BF87F61DFF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sculpts</a:t>
            </a:r>
          </a:p>
        </p:txBody>
      </p:sp>
    </p:spTree>
    <p:extLst>
      <p:ext uri="{BB962C8B-B14F-4D97-AF65-F5344CB8AC3E}">
        <p14:creationId xmlns:p14="http://schemas.microsoft.com/office/powerpoint/2010/main" val="1500980943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132431F-47CE-4895-B8BC-B8F864CA0F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859752C-0071-4ADD-BF6A-9BDBCAC350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ABECE23-8A44-4F01-9867-D8D1DA9069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14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F440A70-2142-45A8-8DAD-F008D8302B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B3A1B85-D9F7-4F48-BFAB-4F38493ACD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7E61189-43CC-49FC-9EC2-6850454BF0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Dental and orthodontic care is staged because teeth, bone, and facial growth change on different schedules.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2CF8130-F448-4BC0-A820-C26501F261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A7EF061-A7D7-4A0B-A733-4793F5FA1B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8396F71-8D45-4369-B95D-E23B1A3044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B5B1811-DFCB-4E33-9E79-04FEA7A7F9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6B4A8E9-89DB-4C25-BDE3-F3D396EFAC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13E43D0-83A0-4B81-B154-2F211C8D59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34CE3BB-6FC6-420F-92AF-5830B0FA78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551F216-7B67-4355-AB3A-8C42753648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9076DCA-2666-45F4-A454-BB06192759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175167255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47503FD-6AF1-4929-8E21-B53A31499A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198169D-6A48-4600-912E-25F6BAB520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E721CC8-1BD3-44EC-BFDA-E0361ECFA0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14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D9191CB-5C7B-4266-9CCD-BB38E96242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22CD77D-3A1F-4A0B-AEAA-274544BA0C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27E7C7B-E668-4CF1-9A9D-3BDAA7DE65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ba5a0ebb3be4b6e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155277750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350F6A3-9A79-4DD3-86F5-82A0823522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555A0A8-0DFD-4185-8DD0-F614474741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3A5E201-73B3-44C8-A5F1-3A548CF967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14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03A3C7E-764C-4D1D-9F53-97FBA7AA10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D573CB0-2D7F-4D80-8F23-3A86653453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1EC09EA-F534-40F8-BB37-822E13E3FF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Build the roadbed before aligning the lanes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f424267c2344a6d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3055DBC-BA08-4896-BDA5-937A28213E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B061712-56C8-4C0F-941D-4B7F956C5F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ECEA826-9636-4F96-AF82-B6ECD51840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step must happen before lanes can be aligned?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E5A45EF-0A8E-4BBF-926E-D4448865FE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8B71FCC-552B-4F5E-8038-74A11D56A0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1B83DC9-E28E-41F6-A117-3448936BE9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would fail if final paving came first?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BB71DB8-C516-42B2-AE7E-10ADD7290F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4D02D7A-D34D-4C4C-A80A-FEEB1F3940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B84FBC6-B7D6-4BE9-8123-F6F9FCC8B7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conditions would make the schedule change?</a:t>
            </a:r>
          </a:p>
        </p:txBody>
      </p:sp>
    </p:spTree>
    <p:extLst>
      <p:ext uri="{BB962C8B-B14F-4D97-AF65-F5344CB8AC3E}">
        <p14:creationId xmlns:p14="http://schemas.microsoft.com/office/powerpoint/2010/main" val="1142978189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5D952CB-9426-4976-B23F-F33C2E1E5D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EB13B86-24AB-49E4-9879-706BA1AF80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E2DD262-7A2D-4FF2-AC70-9FC534F033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14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52B05D8-6763-4E8B-81A8-A8FAA54459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FEC4025-3E66-4F8C-B29D-66B2EEE48C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A12D7E5-03C9-47FB-9CFE-F35DCE12AD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6B7684B-E7D6-44F8-8D63-09955E3CE7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588A474-40E1-44CF-B2B6-8B8B665EC2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B4D1C5E-730E-4A85-9D86-96A040A1BF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Foundation changes can precede alignment.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DD833BA-307A-4C28-B89C-5024189176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C7525BD-F59A-4BA8-B20A-05BE4894AA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939FDA2-CD58-4384-9595-52BB57FE36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Sequence depends on growth and eruption.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1D9ECC2-556A-486F-BE94-841E15A564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B22EFA9-5980-4803-8337-398AA59DCA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DC95827-A536-4ADB-AE73-3DC3FA4BB5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Different specialists own connected steps.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9CF66B2-FD2D-4B26-8B9B-E2127609A5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Teeth and bone are living tissues, not asphalt. The analogy models sequence and dependency.</a:t>
            </a:r>
          </a:p>
        </p:txBody>
      </p:sp>
    </p:spTree>
    <p:extLst>
      <p:ext uri="{BB962C8B-B14F-4D97-AF65-F5344CB8AC3E}">
        <p14:creationId xmlns:p14="http://schemas.microsoft.com/office/powerpoint/2010/main" val="92553636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2B74150-412D-4514-A3AE-911A4ABDC0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CFAEA7F-2477-411D-A0DA-EFD33D0637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B927DF5-D450-432A-8943-B8D8CEEF02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14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5246F63-543D-4837-930F-C779C9CDBB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B05FAC5-D9C9-4FE3-A3EA-B344ADA73E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Sequence care through the tooth-bearing cleft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D4A68EF-57B7-45CB-A115-9FE1B47A2F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5fc1f07139d4bcd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79639C8-FC3E-42CF-A42A-9E912026D5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FE7B014-9566-4677-8CE5-FBB9D095D5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D14-E1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4ADA9D8-E860-437A-9D12-0B3AC6F249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cleft passes through the left tooth-bearing alveolar ridge.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F4AB1B2-23B4-4FE3-8D15-D5693C04A0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1A61045-DFB3-4F5F-9F9B-87E3425B5F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D14-E2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33FB53E-A0F7-4718-9308-6906022AE4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One lateral incisor is missing and nearby teeth are rotated.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0A06EB3-27FD-4C5C-8CF4-0375551330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D602AF3-9A35-4CFE-A079-B7763E48D9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D14-E3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FE3AEA1-D766-4BD0-AB63-BB90585F86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permanent canine has not yet reached the usual graft-planning stage.</a:t>
            </a:r>
          </a:p>
        </p:txBody>
      </p:sp>
    </p:spTree>
    <p:extLst>
      <p:ext uri="{BB962C8B-B14F-4D97-AF65-F5344CB8AC3E}">
        <p14:creationId xmlns:p14="http://schemas.microsoft.com/office/powerpoint/2010/main" val="763054012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395965C-EEB9-4CC4-A960-283B2F9B7E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B68E6FE-ABA4-4AE6-84E3-46456DCE9C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82EB73F-18A3-4539-9BBD-98A3A1A6BF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14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CB1CF0D-97B4-457E-B1A6-C39FE8FB93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4C4923B-F07E-4803-927A-2350675D25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005ED96-CEB5-4114-8C9A-AC099DB522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F3675EA-1718-4B4C-B72E-33FE99CEA8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105474E-04C5-452D-B767-54E9BD5C94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Broken roadbed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CFC3A63-96D9-42D9-BDD3-3BE9BED573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A649DE2-D467-45EF-91E9-A7C37331BC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D5C610C-9B55-4D0F-B780-7E0B97C4BC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Gap in the alveolar ridge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1A3ECD2-6D89-4189-8344-0775641C2A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8290AA4-8D78-4437-B339-315143C888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Rebuild foundation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1499F32-F045-4C4D-95DF-811663E696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F5EFBC5-30E9-4368-ABB0-A0745BD002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87B08B8-97AD-403A-BC11-CFEB0EB32E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Alveolar bone graft restores bone continuity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F1BBD64-8034-4F08-8F7F-F374D1A27D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EF607CA-E79A-4094-A56A-5CC466488E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Align lanes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287C462-9201-48B6-83AB-44B4250FDA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DAC082A-C0F9-4F40-8F80-382432EEE6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81670F5-C4D9-4031-A80B-B7B0CEC9BE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Orthodontics guides tooth position and bite</a:t>
            </a:r>
          </a:p>
        </p:txBody>
      </p:sp>
    </p:spTree>
    <p:extLst>
      <p:ext uri="{BB962C8B-B14F-4D97-AF65-F5344CB8AC3E}">
        <p14:creationId xmlns:p14="http://schemas.microsoft.com/office/powerpoint/2010/main" val="1884410835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297ECD8-3BA6-4F8A-A9E3-BBF735FDF6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EB9CF07-55E4-4387-9229-9F7A621040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85C2C7A-E062-4B84-B076-6AB6E3070D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14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D180BAE-2A1A-49CE-B712-267D313396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0C65465-C258-4BA4-BA68-B6EB75C448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74C7DF2-AA1E-4924-93B3-C19C8FA205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orthodontist at today's team conference.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272490A-B7CA-40D0-BA58-B096A0DEC8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C90E22E-17F5-4872-BDF2-1A66D86871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family asks whether all tooth and bone work should…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5C925C2-A860-4D10-9514-D49EF31065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C763C6A-400B-4058-8649-D5B0DD737D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32C6BC8-8075-4970-9ADE-33EC811DCF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preventive dental care now and coordinate…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46EB424-0055-4E54-8E8A-EE375740AE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9019BAA-3F68-4553-A84C-153C44D592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80F0F19-C5E8-474D-A026-8A0D2DAF31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Complete every procedure now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98C16D8-6E7A-40BE-9F56-91BFA4A160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4353A0A-62FC-45AD-A8CC-C1D50D93D8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C268062-FAE8-4394-B9BC-89C4863EC1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Ignore the missing tooth until adulthood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3B10393-FF84-4287-8599-1C6C0BC131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staged plan and identify what happens…</a:t>
            </a:r>
          </a:p>
        </p:txBody>
      </p:sp>
    </p:spTree>
    <p:extLst>
      <p:ext uri="{BB962C8B-B14F-4D97-AF65-F5344CB8AC3E}">
        <p14:creationId xmlns:p14="http://schemas.microsoft.com/office/powerpoint/2010/main" val="1552410882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5237471-442F-446D-8071-9E3CD46007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FA9878F-7A80-4747-B74F-5C7A58A23B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DECEBF7-027E-480A-B051-66D9CA46A4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14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5426734-D7E6-4187-9914-3101CBBA6C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D5E11D1-57A7-45DE-860E-86FBCBA7F4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7FD7D1D-1295-4D3E-B042-7E1D1372CC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61D3EDA-00B5-487F-A5C3-D19067EDE5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63516CC-6638-4A36-8266-6526C1D6F0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Use preventive dental care now and coordinate later graft and orthodontic timing with eruption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7E4A954-6561-45F4-8F99-52FAD1E113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4670579E-C6C2-4DB4-BC18-95DF5EA163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1ED12D1-261F-4E29-BC7C-7E931B3548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D14-E1 + D14-E2 + D14-E3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91539B2-522E-4AEA-BD29-174AA6EA4C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C531346-2DA0-4467-88DF-B908748B1D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ACC4383-FD4C-40EC-9FC6-E1CA27348F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outline the sequence. You may not set a surgery date without current imaging and eruption assessment.</a:t>
            </a:r>
          </a:p>
        </p:txBody>
      </p:sp>
    </p:spTree>
    <p:extLst>
      <p:ext uri="{BB962C8B-B14F-4D97-AF65-F5344CB8AC3E}">
        <p14:creationId xmlns:p14="http://schemas.microsoft.com/office/powerpoint/2010/main" val="1743815061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B736A7C-1189-45F8-9C78-448B0CFBC6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D3DF1C5-4DFE-435D-9C2D-1BAB8F2993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67DF148-CCA0-4414-AE89-ECD7241ED6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14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EB900ED-B57F-4842-A193-74B965DE06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1E0A80F-AF62-4119-95BC-569CD6652C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08132F1-D898-4683-908E-0602383106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E6A5F16-C0EB-49C6-9666-ADD2F4EEA4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42829E9-A415-40E2-B781-9685EFC45E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Dental and orthodontic care is staged because teeth, bone, and facial growth change on different schedules.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8C9FB59-CBD5-417A-9C81-FE4493353B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D5BD2BE-77F8-42FA-8703-A430C800F5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B307A80-2B49-43D1-98A4-DFE59CE472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answered why the cleft changes Mateo's teeth and bite and why dental care is staged. But now…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204A363-CCE2-4E92-B3D7-3F9E054CBA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014740493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014818F-2A8B-4E01-92AB-46A55279C8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AF97B18-5A95-4980-9493-C4EEA54636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2966986-9A8D-424D-9497-2872A7C142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14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ACB4528-7B7B-4B6F-9934-199E912C60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73D2E15-AF34-4B4A-81E8-5246C29E00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728FEC9-A636-4B73-84D1-1810349262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B24480A-58E9-4883-9A42-A8E61CAF4C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Vyas T, et al. 2020. Cleft of lip and palate: A review. J Family Med Prim Care. [PMID:32984097]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James JN, et al. 2014. Management of cleft lip and palate and orthognathic considerations. Oral Maxillofac Surg Clin North Am. [PMID:25438882]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5B50728-D1EF-4D29-96FA-96A75BA4CF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9374491-CDD4-4C71-A756-FAA6FEDAE2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2640700-B446-405A-8A78-D2454CB409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Medical Interventions (MI), staged dental and orthodontic management • Human Body Systems (HBS), the alveolus, teeth, and skeletal structure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2C0FA5F-90D9-4B84-81F8-BCC22975E0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C944E51-A2AB-482B-97AB-49430C460B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D1E472E-BF3E-41F7-BA6E-7CB40499B4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222530598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2026-07-10T22:12:46.0800000Z</dcterms:created>
  <dcterms:modified xsi:type="dcterms:W3CDTF">2026-07-10T22:12:46.0800000Z</dcterms:modified>
</coreProperties>
</file>