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7428dd137fe4736" /><Relationship Type="http://schemas.openxmlformats.org/officeDocument/2006/relationships/extended-properties" Target="/docProps/app.xml" Id="Re922952fdaf94603" /><Relationship Type="http://schemas.openxmlformats.org/officeDocument/2006/relationships/officeDocument" Target="/ppt/presentation.xml" Id="R1621094d702b419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160560cd892427f"/>
  </p:sldMasterIdLst>
  <p:notesMasterIdLst>
    <p:notesMasterId xmlns:r="http://schemas.openxmlformats.org/officeDocument/2006/relationships" r:id="R298f3287ed664456"/>
  </p:notesMasterIdLst>
  <p:sldIdLst>
    <p:sldId xmlns:r="http://schemas.openxmlformats.org/officeDocument/2006/relationships" id="256" r:id="Rcda9ab26653b4059"/>
    <p:sldId xmlns:r="http://schemas.openxmlformats.org/officeDocument/2006/relationships" id="257" r:id="R09f887df1a39456a"/>
    <p:sldId xmlns:r="http://schemas.openxmlformats.org/officeDocument/2006/relationships" id="258" r:id="R4e94a2eed6b04496"/>
    <p:sldId xmlns:r="http://schemas.openxmlformats.org/officeDocument/2006/relationships" id="259" r:id="Rff91f824810343bd"/>
    <p:sldId xmlns:r="http://schemas.openxmlformats.org/officeDocument/2006/relationships" id="260" r:id="Rbc90d3f5cc0d4b7e"/>
    <p:sldId xmlns:r="http://schemas.openxmlformats.org/officeDocument/2006/relationships" id="261" r:id="R9879fefe56264bff"/>
    <p:sldId xmlns:r="http://schemas.openxmlformats.org/officeDocument/2006/relationships" id="262" r:id="R43a4b8bff15542e2"/>
    <p:sldId xmlns:r="http://schemas.openxmlformats.org/officeDocument/2006/relationships" id="263" r:id="R7d3de6e996af4b5e"/>
    <p:sldId xmlns:r="http://schemas.openxmlformats.org/officeDocument/2006/relationships" id="264" r:id="R4a0ea6c05ae446a4"/>
    <p:sldId xmlns:r="http://schemas.openxmlformats.org/officeDocument/2006/relationships" id="265" r:id="R6961fcd399694d3e"/>
    <p:sldId xmlns:r="http://schemas.openxmlformats.org/officeDocument/2006/relationships" id="266" r:id="R00c00416e8764505"/>
    <p:sldId xmlns:r="http://schemas.openxmlformats.org/officeDocument/2006/relationships" id="267" r:id="Rd3f206a279ff45e0"/>
    <p:sldId xmlns:r="http://schemas.openxmlformats.org/officeDocument/2006/relationships" id="268" r:id="R2496114e920b40c1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832f916dcf24ea9" /><Relationship Type="http://schemas.openxmlformats.org/officeDocument/2006/relationships/slideMaster" Target="/ppt/slideMasters/slideMaster1.xml" Id="R7160560cd892427f" /><Relationship Type="http://schemas.openxmlformats.org/officeDocument/2006/relationships/notesMaster" Target="/ppt/notesMasters/notesMaster1.xml" Id="R298f3287ed664456" /><Relationship Type="http://schemas.openxmlformats.org/officeDocument/2006/relationships/presProps" Target="/ppt/presProps.xml" Id="Rdd3963969fe44de1" /><Relationship Type="http://schemas.openxmlformats.org/officeDocument/2006/relationships/tableStyles" Target="/ppt/tableStyles.xml" Id="R353b4b3a545e48b8" /><Relationship Type="http://schemas.openxmlformats.org/officeDocument/2006/relationships/slide" Target="/ppt/slides/slide1.xml" Id="Rcda9ab26653b4059" /><Relationship Type="http://schemas.openxmlformats.org/officeDocument/2006/relationships/slide" Target="/ppt/slides/slide2.xml" Id="R09f887df1a39456a" /><Relationship Type="http://schemas.openxmlformats.org/officeDocument/2006/relationships/slide" Target="/ppt/slides/slide3.xml" Id="R4e94a2eed6b04496" /><Relationship Type="http://schemas.openxmlformats.org/officeDocument/2006/relationships/slide" Target="/ppt/slides/slide4.xml" Id="Rff91f824810343bd" /><Relationship Type="http://schemas.openxmlformats.org/officeDocument/2006/relationships/slide" Target="/ppt/slides/slide5.xml" Id="Rbc90d3f5cc0d4b7e" /><Relationship Type="http://schemas.openxmlformats.org/officeDocument/2006/relationships/slide" Target="/ppt/slides/slide6.xml" Id="R9879fefe56264bff" /><Relationship Type="http://schemas.openxmlformats.org/officeDocument/2006/relationships/slide" Target="/ppt/slides/slide7.xml" Id="R43a4b8bff15542e2" /><Relationship Type="http://schemas.openxmlformats.org/officeDocument/2006/relationships/slide" Target="/ppt/slides/slide8.xml" Id="R7d3de6e996af4b5e" /><Relationship Type="http://schemas.openxmlformats.org/officeDocument/2006/relationships/slide" Target="/ppt/slides/slide9.xml" Id="R4a0ea6c05ae446a4" /><Relationship Type="http://schemas.openxmlformats.org/officeDocument/2006/relationships/slide" Target="/ppt/slides/slide10.xml" Id="R6961fcd399694d3e" /><Relationship Type="http://schemas.openxmlformats.org/officeDocument/2006/relationships/slide" Target="/ppt/slides/slide11.xml" Id="R00c00416e8764505" /><Relationship Type="http://schemas.openxmlformats.org/officeDocument/2006/relationships/slide" Target="/ppt/slides/slide12.xml" Id="Rd3f206a279ff45e0" /><Relationship Type="http://schemas.openxmlformats.org/officeDocument/2006/relationships/slide" Target="/ppt/slides/slide13.xml" Id="R2496114e920b40c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ddfac04ed4d400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f40739d4ea54c9c" /><Relationship Type="http://schemas.openxmlformats.org/officeDocument/2006/relationships/notesMaster" Target="/ppt/notesMasters/notesMaster1.xml" Id="R7b34c82805f843c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f3673c704634af2" /><Relationship Type="http://schemas.openxmlformats.org/officeDocument/2006/relationships/notesMaster" Target="/ppt/notesMasters/notesMaster1.xml" Id="R730bab8487c4492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6245898bac545ac" /><Relationship Type="http://schemas.openxmlformats.org/officeDocument/2006/relationships/notesMaster" Target="/ppt/notesMasters/notesMaster1.xml" Id="R2ef8e55034854d7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53de3440c6b4919" /><Relationship Type="http://schemas.openxmlformats.org/officeDocument/2006/relationships/notesMaster" Target="/ppt/notesMasters/notesMaster1.xml" Id="R546f96487fce453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3b208e135c84d98" /><Relationship Type="http://schemas.openxmlformats.org/officeDocument/2006/relationships/notesMaster" Target="/ppt/notesMasters/notesMaster1.xml" Id="Rb085afdec789471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88b965c9f1d4dc3" /><Relationship Type="http://schemas.openxmlformats.org/officeDocument/2006/relationships/notesMaster" Target="/ppt/notesMasters/notesMaster1.xml" Id="Rcd2497f9d0b34f4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89f823e024646a0" /><Relationship Type="http://schemas.openxmlformats.org/officeDocument/2006/relationships/notesMaster" Target="/ppt/notesMasters/notesMaster1.xml" Id="R33bbf468ba824e3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51fb11975b04ac8" /><Relationship Type="http://schemas.openxmlformats.org/officeDocument/2006/relationships/notesMaster" Target="/ppt/notesMasters/notesMaster1.xml" Id="Re10bbdd2e97c44d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f8f938aa3f549fc" /><Relationship Type="http://schemas.openxmlformats.org/officeDocument/2006/relationships/notesMaster" Target="/ppt/notesMasters/notesMaster1.xml" Id="R9f7ffe33565b484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a531a0819c94eb1" /><Relationship Type="http://schemas.openxmlformats.org/officeDocument/2006/relationships/notesMaster" Target="/ppt/notesMasters/notesMaster1.xml" Id="R116013276da4411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4e2d83e4724404e" /><Relationship Type="http://schemas.openxmlformats.org/officeDocument/2006/relationships/notesMaster" Target="/ppt/notesMasters/notesMaster1.xml" Id="Rd11ebb5461e448f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8d14f01a0e146eb" /><Relationship Type="http://schemas.openxmlformats.org/officeDocument/2006/relationships/notesMaster" Target="/ppt/notesMasters/notesMaster1.xml" Id="R3de0e6c9fc96410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1706ffdbe8345d2" /><Relationship Type="http://schemas.openxmlformats.org/officeDocument/2006/relationships/notesMaster" Target="/ppt/notesMasters/notesMaster1.xml" Id="R05e489b32b6b43c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d2fce9691b1461a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dc3125e1b6b4617" /><Relationship Type="http://schemas.openxmlformats.org/officeDocument/2006/relationships/slideLayout" Target="/ppt/slideLayouts/slideLayout1.xml" Id="Re1001abb1e874a42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1001abb1e874a42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74bf273bb554d8a" /><Relationship Type="http://schemas.openxmlformats.org/officeDocument/2006/relationships/image" Target="/ppt/media/image.bin" Id="Re4fb9a93906d4879" /><Relationship Type="http://schemas.openxmlformats.org/officeDocument/2006/relationships/notesSlide" Target="/ppt/notesSlides/notesSlide1.xml" Id="R0a1adbaa13df411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b70c9b281924baf" /><Relationship Type="http://schemas.openxmlformats.org/officeDocument/2006/relationships/notesSlide" Target="/ppt/notesSlides/notesSlide2.xml" Id="R871bdab9f8f845e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880226f9204282" /><Relationship Type="http://schemas.openxmlformats.org/officeDocument/2006/relationships/notesSlide" Target="/ppt/notesSlides/notesSlide3.xml" Id="R83d8fe02a83e467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715858be1354600" /><Relationship Type="http://schemas.openxmlformats.org/officeDocument/2006/relationships/notesSlide" Target="/ppt/notesSlides/notesSlide4.xml" Id="R0879a2bb6ba6405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f5d99a9ab14ddf" /><Relationship Type="http://schemas.openxmlformats.org/officeDocument/2006/relationships/image" Target="/ppt/media/image2.bin" Id="R388204fae41c4d9b" /><Relationship Type="http://schemas.openxmlformats.org/officeDocument/2006/relationships/notesSlide" Target="/ppt/notesSlides/notesSlide5.xml" Id="Rdb6f75f191f34e1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f3c6ba37f444bf1" /><Relationship Type="http://schemas.openxmlformats.org/officeDocument/2006/relationships/image" Target="/ppt/media/image3.bin" Id="R6071c56a729f4e58" /><Relationship Type="http://schemas.openxmlformats.org/officeDocument/2006/relationships/notesSlide" Target="/ppt/notesSlides/notesSlide6.xml" Id="Rd56a1b709ff74ce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4de32f7e28c44ae" /><Relationship Type="http://schemas.openxmlformats.org/officeDocument/2006/relationships/notesSlide" Target="/ppt/notesSlides/notesSlide7.xml" Id="R66b93be15dd04c0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c025cd20c2f4e96" /><Relationship Type="http://schemas.openxmlformats.org/officeDocument/2006/relationships/image" Target="/ppt/media/image4.bin" Id="R1b679162e9184942" /><Relationship Type="http://schemas.openxmlformats.org/officeDocument/2006/relationships/notesSlide" Target="/ppt/notesSlides/notesSlide8.xml" Id="Rca771e0fd4b74fa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1cbfaaa2c843e2" /><Relationship Type="http://schemas.openxmlformats.org/officeDocument/2006/relationships/notesSlide" Target="/ppt/notesSlides/notesSlide9.xml" Id="R658aa3ce64164bc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e177f7c258a490f" /><Relationship Type="http://schemas.openxmlformats.org/officeDocument/2006/relationships/notesSlide" Target="/ppt/notesSlides/notesSlide10.xml" Id="R4aa042ee8ddc46f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6a1fbb4cf614dad" /><Relationship Type="http://schemas.openxmlformats.org/officeDocument/2006/relationships/notesSlide" Target="/ppt/notesSlides/notesSlide11.xml" Id="Ra06b4c6dcdc7413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b03262f2a5246ce" /><Relationship Type="http://schemas.openxmlformats.org/officeDocument/2006/relationships/notesSlide" Target="/ppt/notesSlides/notesSlide12.xml" Id="R11202e5a6b41444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77090716094524" /><Relationship Type="http://schemas.openxmlformats.org/officeDocument/2006/relationships/notesSlide" Target="/ppt/notesSlides/notesSlide13.xml" Id="R22c796659672462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7A4DC4E-1705-442A-B188-9F5B2CDC6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4D7C5CA-68C7-43B0-BBE4-C6042AFF19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1CA5B7D-8AF3-48FA-AA65-578397D3AB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13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D4E7050-B502-4177-AEF3-88E3A3171A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164145-DCA8-40EB-A69D-374D19330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Protecting Mateo's Hearing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11C0780-23B4-410F-BC39-EA2EACD5C3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Why do children with a cleft palate get so many ear infections, and how does that threaten hearing?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6573335-BF28-4AC0-8A53-C8BC6191B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Cleft-related middle-ear fluid can reduce hearing, so repeated hearing checks protect speech development.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4fb9a93906d4879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63466754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26F3638-8895-48DB-8FFE-5747B7D497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D14737A-17BC-4987-877F-4AB91F337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E472B5-7DBF-47FE-8267-6DF58B6609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13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3AC5AA6-E9EF-4C8A-BB7B-6C35B3EA70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7C86CCF-0962-4B52-A61D-B422B020D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EDF90A4-371E-4918-80BA-76D377A6D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77D4779-ACDA-4651-880C-CDD510D99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9AB2102-B171-468F-876D-4CC397AC45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Clear pressure sounds need the soft palate to move upward and seal the mouth from the nose.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8E08960-37D5-4B50-B32D-E5E9792B04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78737342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C4C7888-5FED-4FDE-9861-1003305D9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D5EADBE-93FC-46CA-A106-774064D1DE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619FE7D-373D-42D1-9624-0D8F712AF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13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A13A7B-3E44-4485-AFC0-BDF8F7E51E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39FDB49-C3D9-4974-9E7C-493FFCA11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6682252-C8E3-4E8B-A456-5EF9CB828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8BC2C37-3E83-4E19-B0F3-D3CD50227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102BBE3-3239-47B8-8A89-103BD44C2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368E062-56E4-48A0-BAB2-792BF818A0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A6282AD-A83C-4335-94D3-DA8CE64761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D0CC35A-3F2B-41B9-8A8B-38F4E75B9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E702556-4D8A-4A23-BC01-4ACE1D97A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5156158-D39A-4F89-9150-D9CE3FC37D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A12E3DB-A6BE-4813-90A0-1A0366E64A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0D576DB-F1F8-44CC-AFAB-AC9B895EDE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move</a:t>
            </a:r>
          </a:p>
        </p:txBody>
      </p:sp>
    </p:spTree>
    <p:extLst>
      <p:ext uri="{BB962C8B-B14F-4D97-AF65-F5344CB8AC3E}">
        <p14:creationId xmlns:p14="http://schemas.microsoft.com/office/powerpoint/2010/main" val="1927057273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D887B71-FF2C-4B41-BFE9-1FFD4D6784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2CCE458-6776-4EC6-8CEC-60135DF372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7E3BB7E-9681-40F6-9751-7B20729F3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13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00D7F14-5A6D-4CA0-AECB-2E5E5F5255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89A3A9-1EE1-4873-AB3F-E941817EE2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5088C76-D445-401C-B0D7-E6F627C2E5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Cleft-related middle-ear fluid can reduce hearing, so repeated hearing checks protect speech development.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1D89FAE-78EF-46C1-9D4D-1C61D5B930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B3AF8D0-31AD-47B0-B223-73986F55E7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B458C89-DCD3-4C88-BF1C-69F1751154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21825CF-2A60-4165-B727-8F6ACD9DE0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0CF95E9-817C-4F37-8D19-D8B7D3CD43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29A0D25-CD6A-4EEA-9C3F-3832879039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D2BB8C1-4A7D-4F04-9839-FBE35B9FB0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0CF84AA-88A5-45F0-850C-8E80339E8C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8546A93-8F18-4F7C-A547-7DB910E438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45677863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3AE62EA-091C-4A4A-864A-B35333AF2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61EEEFD-4FE0-42E4-BDFC-392766618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8489223-154C-44CA-9527-064EBCAB6A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13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AF97DE-624E-481B-BCC0-BDA483FDE1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6D769FA-DDFB-496C-A45B-BCC981367C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396FDF1-6603-4784-9FB2-64B14D1DE4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88204fae41c4d9b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68293225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A41793D-FCA1-46E3-A243-40C58B91FB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13EE3B3-B0BE-40DD-B97D-AB26021B57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D87A6DA-C481-46C2-8222-5DD100B654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13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7E1EC26-6AA4-43F7-BD4B-06BC1D4CD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677008-EA95-4422-BE7D-46E6727EA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87E72A0-9E28-49FD-AA03-4010D3732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drain that does not open lets fluid collect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071c56a729f4e58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44034FF-905F-40E1-B34D-4E62D6C869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FAA460C-AEDD-41DF-9E41-70445F91F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A1022D3-8D14-4B30-B5CF-5ACC2E4544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when the drain stays closed?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F876F58-C9FD-491F-9610-D7064593B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10E89E8-AA34-48F6-9311-1FC236A7EC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650B230-1D74-47F5-8DDB-89857B2130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can the surface look fine while fluid collects behind it?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5EE6197-F4DB-47C9-AD50-0F683EE3DD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2F641D5-F8FF-4E6F-AE7D-583C1FF5E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ECFBF31-34DE-4308-9739-DC0106A24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would you test whether flow is blocked?</a:t>
            </a:r>
          </a:p>
        </p:txBody>
      </p:sp>
    </p:spTree>
    <p:extLst>
      <p:ext uri="{BB962C8B-B14F-4D97-AF65-F5344CB8AC3E}">
        <p14:creationId xmlns:p14="http://schemas.microsoft.com/office/powerpoint/2010/main" val="173463300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27F3255-F4F1-445B-8164-FCC1073242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E7E41E-CBF8-452D-977E-422008F7B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35BC27-E25D-4403-839A-D313A5EFAF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13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FED5767-A610-48E6-AFB3-6321E0DF84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59B444-F416-4DC1-ABC7-790EB453D2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D879DA0-8002-4DCA-A712-3D66811B75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17F82E2-EF99-47FD-9FAA-D2FF5095FC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2B69F1C-3D34-4A9B-96A6-E7FFB73453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8C8DB36-1A13-45D6-8EA1-5F013B93E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Poor drainage allows fluid to remain.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A20698A-BC3F-4C99-A557-F84CE56B62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793C84D-246D-4689-910B-366DEC0D6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5813931-FEAF-40C3-924D-92FDE95579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hidden fluid problem can affect function before causing pain.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113108B-26C9-44C1-A1B2-99847799CC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2580DEA-A458-4C7B-9478-D705DCA1F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3263E2F-12D4-4EED-9710-68C909FD1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Repeated measurement catches changes over time.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AD36500-662C-4ED2-B974-AD771EADB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The Eustachian tube actively opens and the middle ear is not a sink. The analogy models drainage only.</a:t>
            </a:r>
          </a:p>
        </p:txBody>
      </p:sp>
    </p:spTree>
    <p:extLst>
      <p:ext uri="{BB962C8B-B14F-4D97-AF65-F5344CB8AC3E}">
        <p14:creationId xmlns:p14="http://schemas.microsoft.com/office/powerpoint/2010/main" val="1453712042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90A3C7B-C030-478C-A5E2-C87D8E10AF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F977805-ABF0-4949-9D74-B57C945D24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8C3B4BC-BBAA-4CB5-8542-AC0C6A539E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13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4BB143C-3B46-4F12-B2EF-7F52549089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8C3642-A03C-42A8-A7CC-938EA4314B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Connect palate muscles to middle-ear drainage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B288A7C-7923-42CE-A4B5-D72356DF2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b679162e918494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5B50373-A3AC-4E96-8BDE-22B751C8F1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B0FBF85-C05C-4175-A7FE-94E1B897A5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D13-E1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652085D-1CBB-487E-95E1-F6EFFB7EC7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passed the newborn hearing screen.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63A0C9E-EF88-4F58-8C64-6BA2B672E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2A0CAE4-CEFE-48AF-B459-B48EC5E6B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D13-E2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59A9294-38CA-4F8A-8CAF-D72424C4D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At follow-up, both eardrums show reduced movement and middle-ear fluid.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EB3246C-043A-4AF1-A308-BE93E5B1F7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C677648-ACC4-48B3-9D77-8398D2A898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D13-E3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0CEDF37-C5F5-4976-84EE-461879C84A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sometimes does not turn toward soft speech sounds.</a:t>
            </a:r>
          </a:p>
        </p:txBody>
      </p:sp>
    </p:spTree>
    <p:extLst>
      <p:ext uri="{BB962C8B-B14F-4D97-AF65-F5344CB8AC3E}">
        <p14:creationId xmlns:p14="http://schemas.microsoft.com/office/powerpoint/2010/main" val="164779741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C6AF2C9-0FBA-4098-AAF1-E02A6E66A7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FD314D4-9C0F-452F-BC88-59B6995E86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C3D494C-571A-40E8-A64D-A7FF3F9D30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13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54CA87-439F-47D2-9431-1D6B38E673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FE953EC-3702-4365-B535-D35178742A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CCBC83F-1FE8-422E-9D47-408B67546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30CB681-E628-4110-8615-39F2BCE3EB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B93E885-2C70-4AD6-BB49-4B8C417FC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Drain pathway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4F6FCCA-E54C-4128-93B7-46A45E4ADB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C3D0ED8-4762-4876-BE50-F5FB60CE2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30335A0-F2DF-42EE-A3D2-1F94EED93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Eustachian tube connects middle ear to the throat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65169C0-A176-4081-8D24-8B0BC7A468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8E094B8-D2BA-421F-AC6E-0B664D4BAE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Drain does not open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ED29BB2-FA49-4974-87BD-2F15FC8B7B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7A57362-0FD0-422F-B1EC-5086E5397C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62087D2-8DD3-40CF-8334-5F594ADF9D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Palate muscle differences reduce tube opening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5DA7D95-957B-4B37-BB09-BB7BD26F9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974003B-0E14-4363-AAFA-07CA1D3313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Water remains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F4343DF-3DE1-46C0-AD6B-FF2CA59219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9084D5A-8274-4657-B4F4-FB8566D51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A9C64E3-213B-4BF2-A290-00A74F9828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Middle-ear effusion causes conductive hearing loss</a:t>
            </a:r>
          </a:p>
        </p:txBody>
      </p:sp>
    </p:spTree>
    <p:extLst>
      <p:ext uri="{BB962C8B-B14F-4D97-AF65-F5344CB8AC3E}">
        <p14:creationId xmlns:p14="http://schemas.microsoft.com/office/powerpoint/2010/main" val="34905913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F37E836-92EC-4F8B-8983-20266FFDA1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74D50E-7E90-4B2B-90AA-011E46941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FB4550-B0D3-4A52-93B4-F1F635F01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13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0BF2884-17EE-4BAF-818A-4FD8A882D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13B09D-062F-484B-B949-3A029853DE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C4E6E60-62BC-4C0D-98C0-8E5D8CE2D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audiologist reviewing a passed newborn screen and new ear findings.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60AA95C-D8DA-4181-912C-4CF64C87FE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B6AF45A-C512-48DC-9FE3-8AF50BEB9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family asks whether the original pass means no further…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8D5D3DC-C5CE-472B-AB52-CC95F88FA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C94666C-F5A4-4F20-9A3D-56A804D669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44C29D9-9917-428E-8389-AED19FFF47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Complete age-appropriate hearing testing and coordinate ear…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B5E1148-5639-4EAE-89B8-C73B18E2E3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1DE9F7E-7CFE-4BCD-8DB3-FEDEF47E3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4D138AC-5592-432E-8FAC-7AE9BD6C0F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Wait until Mateo fails a school hearing…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1B918F3-7BCF-470C-B4A5-AB6F7621D2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34501CA-F20F-4AAB-9473-00056E5D7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DBCBB61-C67B-4E37-B1F1-5AF9A1378F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Assume speech delay is unrelated to hearing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0D4B5B3-1D9B-47B6-A44B-D79DBFCBFA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plan and explain why the newborn…</a:t>
            </a:r>
          </a:p>
        </p:txBody>
      </p:sp>
    </p:spTree>
    <p:extLst>
      <p:ext uri="{BB962C8B-B14F-4D97-AF65-F5344CB8AC3E}">
        <p14:creationId xmlns:p14="http://schemas.microsoft.com/office/powerpoint/2010/main" val="219896823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4579049-E5E8-4AA2-8D72-BB6C319921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7F61787-69AE-45C2-9516-4FFBF662A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8E60AE-0782-4883-8AAE-1632748D7B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13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0833892-53F5-4AA5-9F7F-EF9A29D10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FCA6FAA-C5C1-408C-82F0-E3461D4A6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B3C6DFF-046E-415D-AB03-D130F5A68A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81EBA54-6D62-40E1-A0DD-462E8B4F66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471FD5B-9586-45C0-BC18-6BDBC597B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Complete age-appropriate hearing testing and coordinate ear management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B74D469-6922-4D18-BCCE-8D90A44E7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6534791-DBE9-4F0B-8ACF-1F6C10159F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E0089F2-F6B6-42F1-919C-7C70D18188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D13-E1 + D13-E2 + D13-E3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9A5A01F-A8DF-4D66-B92C-17B9F270C2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BB83995-5FB5-40E5-AE57-D059EBE08D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D51193E-EC1D-4CA8-9653-B3ACE63E0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say hearing is at risk and testing is needed. You may not state the degree of loss before audiology results.</a:t>
            </a:r>
          </a:p>
        </p:txBody>
      </p:sp>
    </p:spTree>
    <p:extLst>
      <p:ext uri="{BB962C8B-B14F-4D97-AF65-F5344CB8AC3E}">
        <p14:creationId xmlns:p14="http://schemas.microsoft.com/office/powerpoint/2010/main" val="164703743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060F22E-379A-4090-AE86-93439BB808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EBAE22-4C3C-494D-A605-033E8BB39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8122FC0-06CD-47E2-909C-C58CB2AFE6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13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D690441-E9C9-4302-8C0D-5CAD025566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816DD98-074F-47EF-87DF-C1CF49DB1A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4E7B7D2-F290-48D5-A80C-60376D8AA2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BAABBB4-9533-4D13-82E9-43A257513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DCD84A5-8626-433C-BC7E-956129A394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Cleft-related middle-ear fluid can reduce hearing, so repeated hearing checks protect speech development.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D33A0DA-C2AF-4425-8026-7B667337C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CDDB3D8-B741-46C0-9326-31EF365E98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63A9542-A04F-4F66-AF4E-39BB73499E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why the cleft palate threatens hearing and how the team protects it. But Mateo's first teeth…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91D4921-4F4B-4E63-AA15-FEF6FAFFF4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81297306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FD346EA-0483-4E0D-98AC-BFEE4EA14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87F0A92-5AF0-4C0E-92C7-A88E91B8EC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BFCB38-5ADB-4A43-B471-30556431C4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13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E3ED6B-DCBA-4B6C-BEFD-81E611004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01CA4BC-06E9-442D-AA7A-8489CA4ECC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677E138-3B21-490A-93D8-9584DF6575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CFFABA9-E0DF-4D6A-A625-3030B9F207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Dean KM, Leeper LK. 2020. Management of submucous cleft palate. Curr Opin Otolaryngol Head Neck Surg. [PMID:33105231]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2AD091E-68CA-4F85-B1CE-78F04183DB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1B7D87C-C3C7-403A-883B-E47123391C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5000E6C-1A2C-4A49-9BB0-3358EFA53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Medical Interventions (MI), Unit 1 hearing loss and intervention • Human Body Systems (HBS), ear and Eustachian-tube structure and function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F1C2141-0489-4721-9060-4205BEC249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2E17EE2-583B-4452-B02D-53B46DE6E5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A2E498B-3636-47A3-B81A-1A72D4B19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35798456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2026-07-10T22:12:45.6690000Z</dcterms:created>
  <dcterms:modified xsi:type="dcterms:W3CDTF">2026-07-10T22:12:45.6690000Z</dcterms:modified>
</coreProperties>
</file>