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4ae3e35e304e9a" /><Relationship Type="http://schemas.openxmlformats.org/officeDocument/2006/relationships/extended-properties" Target="/docProps/app.xml" Id="R23e1a9fa2224477e" /><Relationship Type="http://schemas.openxmlformats.org/officeDocument/2006/relationships/officeDocument" Target="/ppt/presentation.xml" Id="R6245d0df6a724ea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57fe4b843e54b47"/>
  </p:sldMasterIdLst>
  <p:notesMasterIdLst>
    <p:notesMasterId xmlns:r="http://schemas.openxmlformats.org/officeDocument/2006/relationships" r:id="Rb58829df285848dd"/>
  </p:notesMasterIdLst>
  <p:sldIdLst>
    <p:sldId xmlns:r="http://schemas.openxmlformats.org/officeDocument/2006/relationships" id="256" r:id="Rb12ea84632294dfb"/>
    <p:sldId xmlns:r="http://schemas.openxmlformats.org/officeDocument/2006/relationships" id="257" r:id="Rfd779f807ae74bd8"/>
    <p:sldId xmlns:r="http://schemas.openxmlformats.org/officeDocument/2006/relationships" id="258" r:id="R9e357f6091164f1e"/>
    <p:sldId xmlns:r="http://schemas.openxmlformats.org/officeDocument/2006/relationships" id="259" r:id="Refe0b06609c14d4c"/>
    <p:sldId xmlns:r="http://schemas.openxmlformats.org/officeDocument/2006/relationships" id="260" r:id="Rd5f504c98c9d4992"/>
    <p:sldId xmlns:r="http://schemas.openxmlformats.org/officeDocument/2006/relationships" id="261" r:id="R086b5b1311be4ea2"/>
    <p:sldId xmlns:r="http://schemas.openxmlformats.org/officeDocument/2006/relationships" id="262" r:id="Rdcbae40b930b4edf"/>
    <p:sldId xmlns:r="http://schemas.openxmlformats.org/officeDocument/2006/relationships" id="263" r:id="R31872d9152f24b78"/>
    <p:sldId xmlns:r="http://schemas.openxmlformats.org/officeDocument/2006/relationships" id="264" r:id="Ra2d6c2a7ca5c48b3"/>
    <p:sldId xmlns:r="http://schemas.openxmlformats.org/officeDocument/2006/relationships" id="265" r:id="R138c9c7f3b074812"/>
    <p:sldId xmlns:r="http://schemas.openxmlformats.org/officeDocument/2006/relationships" id="266" r:id="R0cafd896ca874788"/>
    <p:sldId xmlns:r="http://schemas.openxmlformats.org/officeDocument/2006/relationships" id="267" r:id="R4bf5c7b32bd04ccd"/>
    <p:sldId xmlns:r="http://schemas.openxmlformats.org/officeDocument/2006/relationships" id="268" r:id="Re68968b411c7484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d42319686334a6a" /><Relationship Type="http://schemas.openxmlformats.org/officeDocument/2006/relationships/slideMaster" Target="/ppt/slideMasters/slideMaster1.xml" Id="R557fe4b843e54b47" /><Relationship Type="http://schemas.openxmlformats.org/officeDocument/2006/relationships/notesMaster" Target="/ppt/notesMasters/notesMaster1.xml" Id="Rb58829df285848dd" /><Relationship Type="http://schemas.openxmlformats.org/officeDocument/2006/relationships/presProps" Target="/ppt/presProps.xml" Id="R1e4ff3ff0d994c9f" /><Relationship Type="http://schemas.openxmlformats.org/officeDocument/2006/relationships/tableStyles" Target="/ppt/tableStyles.xml" Id="Rfcfcc0ec614f4a71" /><Relationship Type="http://schemas.openxmlformats.org/officeDocument/2006/relationships/slide" Target="/ppt/slides/slide1.xml" Id="Rb12ea84632294dfb" /><Relationship Type="http://schemas.openxmlformats.org/officeDocument/2006/relationships/slide" Target="/ppt/slides/slide2.xml" Id="Rfd779f807ae74bd8" /><Relationship Type="http://schemas.openxmlformats.org/officeDocument/2006/relationships/slide" Target="/ppt/slides/slide3.xml" Id="R9e357f6091164f1e" /><Relationship Type="http://schemas.openxmlformats.org/officeDocument/2006/relationships/slide" Target="/ppt/slides/slide4.xml" Id="Refe0b06609c14d4c" /><Relationship Type="http://schemas.openxmlformats.org/officeDocument/2006/relationships/slide" Target="/ppt/slides/slide5.xml" Id="Rd5f504c98c9d4992" /><Relationship Type="http://schemas.openxmlformats.org/officeDocument/2006/relationships/slide" Target="/ppt/slides/slide6.xml" Id="R086b5b1311be4ea2" /><Relationship Type="http://schemas.openxmlformats.org/officeDocument/2006/relationships/slide" Target="/ppt/slides/slide7.xml" Id="Rdcbae40b930b4edf" /><Relationship Type="http://schemas.openxmlformats.org/officeDocument/2006/relationships/slide" Target="/ppt/slides/slide8.xml" Id="R31872d9152f24b78" /><Relationship Type="http://schemas.openxmlformats.org/officeDocument/2006/relationships/slide" Target="/ppt/slides/slide9.xml" Id="Ra2d6c2a7ca5c48b3" /><Relationship Type="http://schemas.openxmlformats.org/officeDocument/2006/relationships/slide" Target="/ppt/slides/slide10.xml" Id="R138c9c7f3b074812" /><Relationship Type="http://schemas.openxmlformats.org/officeDocument/2006/relationships/slide" Target="/ppt/slides/slide11.xml" Id="R0cafd896ca874788" /><Relationship Type="http://schemas.openxmlformats.org/officeDocument/2006/relationships/slide" Target="/ppt/slides/slide12.xml" Id="R4bf5c7b32bd04ccd" /><Relationship Type="http://schemas.openxmlformats.org/officeDocument/2006/relationships/slide" Target="/ppt/slides/slide13.xml" Id="Re68968b411c7484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827f89861ba446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94808695734e5d" /><Relationship Type="http://schemas.openxmlformats.org/officeDocument/2006/relationships/notesMaster" Target="/ppt/notesMasters/notesMaster1.xml" Id="R6af4bf221f0f42b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8954bca46884fe3" /><Relationship Type="http://schemas.openxmlformats.org/officeDocument/2006/relationships/notesMaster" Target="/ppt/notesMasters/notesMaster1.xml" Id="R6d450c7db6084f2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e55b33ace534eaf" /><Relationship Type="http://schemas.openxmlformats.org/officeDocument/2006/relationships/notesMaster" Target="/ppt/notesMasters/notesMaster1.xml" Id="R20faffa628be4a2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7120e3335ba4243" /><Relationship Type="http://schemas.openxmlformats.org/officeDocument/2006/relationships/notesMaster" Target="/ppt/notesMasters/notesMaster1.xml" Id="Re07bace882744fe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1d05fcfd86447e6" /><Relationship Type="http://schemas.openxmlformats.org/officeDocument/2006/relationships/notesMaster" Target="/ppt/notesMasters/notesMaster1.xml" Id="Rf451b4ee95cf4c8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626bd82de7a4222" /><Relationship Type="http://schemas.openxmlformats.org/officeDocument/2006/relationships/notesMaster" Target="/ppt/notesMasters/notesMaster1.xml" Id="R5b091444634f4cb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b6cd33e604a4d67" /><Relationship Type="http://schemas.openxmlformats.org/officeDocument/2006/relationships/notesMaster" Target="/ppt/notesMasters/notesMaster1.xml" Id="R8d3c4e36d8e54e5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cd86cb518ea4b03" /><Relationship Type="http://schemas.openxmlformats.org/officeDocument/2006/relationships/notesMaster" Target="/ppt/notesMasters/notesMaster1.xml" Id="R104275730e5546a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2e1b10d3a0c4ba6" /><Relationship Type="http://schemas.openxmlformats.org/officeDocument/2006/relationships/notesMaster" Target="/ppt/notesMasters/notesMaster1.xml" Id="R5404e7a96f3341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934e7047a27474c" /><Relationship Type="http://schemas.openxmlformats.org/officeDocument/2006/relationships/notesMaster" Target="/ppt/notesMasters/notesMaster1.xml" Id="R3ff7e51b8a434ee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4bfe7d3a5174962" /><Relationship Type="http://schemas.openxmlformats.org/officeDocument/2006/relationships/notesMaster" Target="/ppt/notesMasters/notesMaster1.xml" Id="Rf77dc5d09d1e4ac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8cd99ea83f54aee" /><Relationship Type="http://schemas.openxmlformats.org/officeDocument/2006/relationships/notesMaster" Target="/ppt/notesMasters/notesMaster1.xml" Id="R788a6417f97d4fe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0de0bb334f64ab4" /><Relationship Type="http://schemas.openxmlformats.org/officeDocument/2006/relationships/notesMaster" Target="/ppt/notesMasters/notesMaster1.xml" Id="R69b88d6819374ac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ccdd1c14424b9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b144fa45e8c4604" /><Relationship Type="http://schemas.openxmlformats.org/officeDocument/2006/relationships/slideLayout" Target="/ppt/slideLayouts/slideLayout1.xml" Id="Rb7930f7faf8c44b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7930f7faf8c44b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eebd5b1dc4440e" /><Relationship Type="http://schemas.openxmlformats.org/officeDocument/2006/relationships/image" Target="/ppt/media/image.bin" Id="Ra1a62bf1f1414419" /><Relationship Type="http://schemas.openxmlformats.org/officeDocument/2006/relationships/notesSlide" Target="/ppt/notesSlides/notesSlide1.xml" Id="Rfc8f9f181d8546c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4c075ad1bc4057" /><Relationship Type="http://schemas.openxmlformats.org/officeDocument/2006/relationships/notesSlide" Target="/ppt/notesSlides/notesSlide2.xml" Id="R75f84067207444e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8b55186bd54eef" /><Relationship Type="http://schemas.openxmlformats.org/officeDocument/2006/relationships/notesSlide" Target="/ppt/notesSlides/notesSlide3.xml" Id="Rc431345ebc5244d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629a90682a4116" /><Relationship Type="http://schemas.openxmlformats.org/officeDocument/2006/relationships/notesSlide" Target="/ppt/notesSlides/notesSlide4.xml" Id="R8d3d2007ac4c401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6631ec886f4136" /><Relationship Type="http://schemas.openxmlformats.org/officeDocument/2006/relationships/image" Target="/ppt/media/image2.bin" Id="Ra504472f72c74215" /><Relationship Type="http://schemas.openxmlformats.org/officeDocument/2006/relationships/notesSlide" Target="/ppt/notesSlides/notesSlide5.xml" Id="R3383675debfa48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597d94850f432a" /><Relationship Type="http://schemas.openxmlformats.org/officeDocument/2006/relationships/image" Target="/ppt/media/image3.bin" Id="R9c20b295a62f4385" /><Relationship Type="http://schemas.openxmlformats.org/officeDocument/2006/relationships/notesSlide" Target="/ppt/notesSlides/notesSlide6.xml" Id="R94537adaebcf48e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2f6c1015ff4623" /><Relationship Type="http://schemas.openxmlformats.org/officeDocument/2006/relationships/notesSlide" Target="/ppt/notesSlides/notesSlide7.xml" Id="R53a10ac3e7af49a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dc8238768b465f" /><Relationship Type="http://schemas.openxmlformats.org/officeDocument/2006/relationships/image" Target="/ppt/media/image4.bin" Id="Rff4d8a2d475a44aa" /><Relationship Type="http://schemas.openxmlformats.org/officeDocument/2006/relationships/notesSlide" Target="/ppt/notesSlides/notesSlide8.xml" Id="Rabcc5db4318645a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0b591b5d874508" /><Relationship Type="http://schemas.openxmlformats.org/officeDocument/2006/relationships/notesSlide" Target="/ppt/notesSlides/notesSlide9.xml" Id="Re511ff99d358419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b0a75fecf045b0" /><Relationship Type="http://schemas.openxmlformats.org/officeDocument/2006/relationships/notesSlide" Target="/ppt/notesSlides/notesSlide10.xml" Id="R490b787e73ca448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5856462c914d9a" /><Relationship Type="http://schemas.openxmlformats.org/officeDocument/2006/relationships/notesSlide" Target="/ppt/notesSlides/notesSlide11.xml" Id="R10233a68e2cf45e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f30ead86d140bb" /><Relationship Type="http://schemas.openxmlformats.org/officeDocument/2006/relationships/notesSlide" Target="/ppt/notesSlides/notesSlide12.xml" Id="R9fbda5de947c484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d820af2d274602" /><Relationship Type="http://schemas.openxmlformats.org/officeDocument/2006/relationships/notesSlide" Target="/ppt/notesSlides/notesSlide13.xml" Id="Rbfc25301a54d49d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60EA80-E5FF-410D-9FFF-4993149F1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BFC8CF-BCA5-46A9-9CA5-A517C7EC2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394BE1-5CD3-449F-92CE-64841F66B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E2DA38-2B39-4791-8F22-FBBC5DA0B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149ECE-126C-4A9B-9E44-46D6A5E2A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a Repaired Palate Lets Mateo Talk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9AB39D-1306-40C7-A025-548FB52A8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does the soft palate let us make clear speech sounds, and what goes wrong with speech when it cannot seal off the nose?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17E29F-B7CF-464A-9A5D-4570C3671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Clear pressure sounds need the soft palate to move upward and seal the mouth from the nose.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a62bf1f141441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8010465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0179B0-78FC-43B6-9FA4-E52AAEB0E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F24AD3-E28D-438A-9356-07A851C88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5E0B79-7058-42E9-957F-7D89749B0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248845-64F0-408B-A1AD-6B2E26EED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03C208-B131-4EB9-AA9C-38EE08253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787D60E-684C-43E5-888D-F33DC3F46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F9DD3C-8668-4F4A-8A14-4A2F51C77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408CB1-E113-4A6C-B80F-201EFF3AA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repair restores form, while palate repair separates spaces and supports speech; different jobs require staged operations.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98176D-BADF-4A7B-902B-39C937067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5080124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A7C99B-A94D-4534-837B-A3D1F2B81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9AC548-1CE3-49FD-ACEA-A5C8B0A58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0C92B3-D1BD-424D-8AA6-27ACFD647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F1EDD4-2657-463A-B1BC-7124E5227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570584-E1C3-461A-A32E-4390EDD50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03A737-3D73-458B-A361-DECAAEE8F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2367E4-AD4C-41E8-ABA9-9520F6BEE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CC9A89-3158-49DD-A9DA-EC9D961ED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320A18-AF2B-43D0-8785-11B202E11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DF0957-0F1A-4174-9AEC-4EF11F0FB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F1DF7A-4C85-4221-B713-93CB052ED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06EA5E-7ED0-4857-9B29-BC68D209A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62FC09-20C7-4016-8BE7-8DBE9A6E2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A192A7-7698-417A-8109-C60019A7C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94B415-C86E-4610-86F9-026216191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70076903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E64C00-3F0E-4DAB-AD24-3B10356EC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C9E4C1-CB26-4FDD-9216-B907E87F7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C88C76-6EB7-4FC7-B9A0-B531B0DCA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270966-044C-4D5D-839A-FBE670757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8827AF-0AB6-423D-BDDC-CE0DA93B3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B4E760-CA07-4425-8D12-C3AB29A05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Clear pressure sounds need the soft palate to move upward and seal the mouth from the nose.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A553BF-0DA3-4073-9546-84AEE145B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A0AA0A3-A768-44C6-872F-3100BC954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977FAD-07C3-4BF0-ABCC-AF28BE169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8724C1-0910-4D29-8692-61807461D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09BBD6-B1E9-4400-8124-ECD03563A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4F9A9F5-590C-4164-82FF-ADE28F4A0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5B0D71-1761-43B7-A17E-8C95019A4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223A4A-2E97-42CD-98F7-7631A8DF1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FA6E57-18DD-4F9E-80F1-5A32F7C49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9940730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486D60-E505-4DE0-8C41-1849953CA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61433E-EC52-4CDF-8102-B9B40FD73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2FE499-3E47-4403-A302-BB920623C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17E86A-6423-4487-9D37-EA15206CC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D85C1D-1FD2-47A5-A095-8187DBED4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C9AD97-0084-438F-BFA3-03CBC5F8D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04472f72c74215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0116924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DA91EC4-14CC-4023-A3D8-1DD6A5CB7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231F71-7A32-4084-A286-15342596F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F50B19-45FE-4B7C-A4AD-B4490ABA6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E2D16F-53A8-42BB-BDBD-062465099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9A471E-1488-42D2-9C0E-6D5D3FEC9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07A8F7-194B-4117-A462-7C47E80C0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pressure door must close before the pump works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20b295a62f438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B141FA-A648-4771-AE87-4BC5F1BCF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E5CBB5-C0DC-41FD-83E7-C1386355D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C09493-9616-47D6-B97C-732CA5C55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door stays open?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223732-9703-4FEC-89A5-9BDE4A18C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9B690A-A8BB-4E3D-A5ED-B60507E8E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BE59EA-5B21-4AA4-8760-2EDBF348F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sounds would need pressure most?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A01FAF-59A9-4930-9A40-674AE9522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A237396-2D55-4538-B0C6-E2300DE82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71FB99-B66C-4148-93A2-5B77B7934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Is the problem the pump, the door, or both?</a:t>
            </a:r>
          </a:p>
        </p:txBody>
      </p:sp>
    </p:spTree>
    <p:extLst>
      <p:ext uri="{BB962C8B-B14F-4D97-AF65-F5344CB8AC3E}">
        <p14:creationId xmlns:p14="http://schemas.microsoft.com/office/powerpoint/2010/main" val="27650014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9F18A5A-7DEA-4A7B-86ED-79176479A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10C1E6-00DE-4DB4-9705-3D86062D0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8F5EC1-76D7-47A5-8BB2-D28FF1508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15DAED-5091-4FEC-AC7C-A97FB2EA4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86D139-A154-44D6-9DE8-9BD49EA04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D045A3-5C24-45A2-A490-5566A02D4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6B964A-A9D9-4401-B49C-EE1036983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3DADE5-62B6-454F-928F-178B7C89B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F2F06D-AB07-4AEF-9575-639C07F67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Pressure builds only after a passage is sealed.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EE70773-DD26-4D90-926A-252BB9E16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8161B1E-37A2-4911-B25C-38330B09B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9B6AF0-0AA1-4739-A661-C54976196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moving valve must close at the right time.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68F963B-515E-4E71-AE1D-4FD4C51DD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ABEA1CE-7A41-4386-9602-05363BB3D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4AFD2D-E54B-418C-916C-C1089B8E5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Leaks create a predictable pattern of weak pressure.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FF8F5D3-51E6-4375-BBE1-BAC30B483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Speech involves airflow, sound, movement, and learned articulation. The door models only velopharyngeal closure.</a:t>
            </a:r>
          </a:p>
        </p:txBody>
      </p:sp>
    </p:spTree>
    <p:extLst>
      <p:ext uri="{BB962C8B-B14F-4D97-AF65-F5344CB8AC3E}">
        <p14:creationId xmlns:p14="http://schemas.microsoft.com/office/powerpoint/2010/main" val="4467766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57D315-F928-4036-BCE2-F3A5DB75A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59078C-84E6-4CE3-AE6A-464A48682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1B6F14-43D8-4436-9AB1-6406087E2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329A5B-92B1-43C3-8B7E-ED2CABF73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E86147-CC0C-4CF0-9F4E-6EFAD1591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Watch the soft palate act as a moving seal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D4DC93-2FA7-4410-BEA3-C664A9340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4d8a2d475a44a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18C6C7-D034-4491-8C29-FBBCBCEDB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91A3BC2-7111-4630-8B9A-E2F11C952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67B0A93-E089-4E7F-9E31-B56CADED1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voice sounds overly nasal during connected speech.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35B2F4-838C-49FA-99C4-E9550FE43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FD70910-1182-48E9-844C-D1F53B844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5D100D-79FE-4076-95CA-1879F6A07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consonants p, b, t, d, k, and g sound weak and nasal air is visible on a mirror.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E2819BD-BA04-48F9-ACFE-6D99C727C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22C28C-5EE5-4353-BA7A-3481D12A2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D68AFD7-2DE6-4647-9700-E23AAE7D6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Vowels and low-pressure sounds are easier to produce.</a:t>
            </a:r>
          </a:p>
        </p:txBody>
      </p:sp>
    </p:spTree>
    <p:extLst>
      <p:ext uri="{BB962C8B-B14F-4D97-AF65-F5344CB8AC3E}">
        <p14:creationId xmlns:p14="http://schemas.microsoft.com/office/powerpoint/2010/main" val="36197023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A0AFCF-CDE6-4CDB-A926-38733EA41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4A26B6-6F6E-4653-BD91-785ABE5E3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E79C79-D93C-4C22-8C2B-CA9D30D0C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68A8FB-685A-436D-8643-F08FAA956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964CE7-8E1B-4752-99FD-F9D2E652B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766A88-F054-4A42-B5FB-77FB2A1E9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961CDB-7C27-4A4C-85B2-528E67F9C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4B3162-6D9B-4699-A6C8-EDDAA4293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Door lifts shut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250BE8-D0AB-418E-A31A-5495904D1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42E0320-7D9F-4637-8619-ED175ADC8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78ACAA-8E3B-4791-8D4B-8F641A26F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Soft palate elevates toward the throat wall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85C47E-8C57-42C2-A950-2699BE6BB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24C408-3ED4-4260-9E33-30F2CD6F8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Pump builds pressure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D738590-273E-46E1-8799-4367FB562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B546B1-1D8D-4D99-92DB-F1D2C4EBC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C630FCD-4C8C-401B-913F-909F15208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Lungs and oral cavity build pressure for consonants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6B2568-7671-4C1E-BD19-04C923DD8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8F927C-4C6C-4F05-9138-9FA357DFC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Leak through opening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0C6BDA2-58BF-43E2-88E9-E08EA85C5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2B6863F-DA1E-46AC-BB49-9338B37FD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19E1137-F95C-40F3-8354-2B520DC3E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Nasal air escape and hypernasality with VPI</a:t>
            </a:r>
          </a:p>
        </p:txBody>
      </p:sp>
    </p:spTree>
    <p:extLst>
      <p:ext uri="{BB962C8B-B14F-4D97-AF65-F5344CB8AC3E}">
        <p14:creationId xmlns:p14="http://schemas.microsoft.com/office/powerpoint/2010/main" val="55158179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A7FFDF5-3C02-43BA-A3DC-A2D45E529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D99244-6904-4061-8312-37CB700B9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8D12D1-BCA5-4C4A-8DBB-6C43B4BCF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D995A3-8E63-4414-BEF4-12639DA9C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54B258-51BC-4236-BAE7-5CBC0B727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EB53C9-57D5-4D89-B1CC-ACB4D7432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Mateo's speech-language pathologist.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B0C0DE-38EC-4B56-BF16-0941712E3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DE2C99-713F-4557-A752-71741B27D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must decide whether today's pattern needs ordinary articulation practice…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4987D1-7805-4A90-9669-E6702C291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A8E26B-ED67-4987-9513-7D25D7849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478AA7-9EDD-4A6C-872F-174DA5655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Refer for velopharyngeal evaluation while continuing appropriate…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96546E-0D72-406E-813F-4675955E5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BB24AD1-4629-4483-B95E-04351083A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6D3DFE8-0B0A-4A5D-BC92-942BE4850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Practice p sounds only and ignore nasal…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52790DC-D0E1-4951-AE63-6D21CB0D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E58566D-5DE5-49BB-86FD-513F495A0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905CA35-A1E2-47E3-92D5-D16AF985C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Assume hearing loss is the only cause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531E47F-9CF4-4BCD-A039-1AA31AF48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step and use the pattern…</a:t>
            </a:r>
          </a:p>
        </p:txBody>
      </p:sp>
    </p:spTree>
    <p:extLst>
      <p:ext uri="{BB962C8B-B14F-4D97-AF65-F5344CB8AC3E}">
        <p14:creationId xmlns:p14="http://schemas.microsoft.com/office/powerpoint/2010/main" val="107981821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152B8E1-C02D-40F7-922B-6DFF9173C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78A831-5258-4767-8483-9CDF545A6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DAE510-3564-474A-BE25-645B05A43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6E2EE0-4F1D-43A6-A9F5-C74BCB279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DC16E6-CAA1-406F-8759-E127D4DAC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69B6AA-5F07-411E-831B-645787A1C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69D912-E1C3-4BB2-9BB7-9031A5802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E6027B-F65E-4A28-9D96-B9D90C94B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Refer for velopharyngeal evaluation while continuing appropriate speech support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BDF20B-1FC8-43A8-A790-7D2782F14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229F878-847A-443B-8BEA-D26391A49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80ABED-ACA4-4AC0-9DF1-170B70BF6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D12-E1 + D12-E2 + D12-E3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80CA5E-E4BE-4C2F-BD80-D351BD846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819990-490B-4C4D-A1EB-BE331640A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EBA851-B0F1-4397-B959-01C67A11A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a pattern consistent with VPI. You may not diagnose the exact structural cause without further evaluation.</a:t>
            </a:r>
          </a:p>
        </p:txBody>
      </p:sp>
    </p:spTree>
    <p:extLst>
      <p:ext uri="{BB962C8B-B14F-4D97-AF65-F5344CB8AC3E}">
        <p14:creationId xmlns:p14="http://schemas.microsoft.com/office/powerpoint/2010/main" val="153457266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747E2E3-5DB1-46F7-A260-53D435A4B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F6AF42-AAEC-4559-BEE1-1D009315D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9FA7C1-5494-4493-830D-BF3221472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F98CBE-7B98-493B-BDAB-1DC90CD0C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70EBEF-EA4E-47E6-8EB4-1D10C22A1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C02A5B-E2CB-4DBE-A0A8-B2ADC0237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913EA35-D78F-46D4-8695-464456EC7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0CC249-5CC0-425C-ADC8-32BC32137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Clear pressure sounds need the soft palate to move upward and seal the mouth from the nose.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2340874-FEEF-46CA-AFE2-0FFCB31DC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5403BF0-C806-4E68-ACDB-9DF76459D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E70D1D-537B-4BCB-A3B3-D6159E3A2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how the palate lets Mateo make clear speech and what VPI is. But the same little…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5661F3-5819-4FEF-B866-C42445162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45002598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64B58E-FA48-471D-A96C-C20C14B0D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A39214-9434-4DBB-8957-9E05A242C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0087D0-0A8B-4839-A6F6-5332BF8E0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B49759-2DAD-4BDD-AD66-C9CFD86F9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E96420-E68F-467B-9E78-2458E49DB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F77D97-5D6F-4FDD-B389-4B2F1DBD1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AFB0531-54A4-43AF-9786-4C61F31E3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Camargo Y, et al. 2023. Pharyngeal flap versus sphincter pharyngoplasty for VPI in 22q11.2 deletion syndrome. J Craniofac Surg. [PMID:37431935]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CACF6B-59EB-4EB4-97F3-ACC482BB1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F1FDE9-F412-413F-99FE-EBFC83B9A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C466EB-1827-4E47-B072-7EA923958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speech outcomes and therapy • Human Body Systems (HBS), velopharyngeal function and muscle action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86AA51-CA9F-489A-80A6-0DE3ED9B4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E73C9CE-F7A9-48A0-97B2-E31FEDE7E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ECE2896-174D-4077-8F13-FDC42733C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99707402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2026-07-10T22:12:45.2570000Z</dcterms:created>
  <dcterms:modified xsi:type="dcterms:W3CDTF">2026-07-10T22:12:45.2570000Z</dcterms:modified>
</coreProperties>
</file>