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7c5f2871c394857" /><Relationship Type="http://schemas.openxmlformats.org/officeDocument/2006/relationships/extended-properties" Target="/docProps/app.xml" Id="R4aa904c8435443b8" /><Relationship Type="http://schemas.openxmlformats.org/officeDocument/2006/relationships/officeDocument" Target="/ppt/presentation.xml" Id="Raf07b30519454d2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93b75ed21f14faf"/>
  </p:sldMasterIdLst>
  <p:notesMasterIdLst>
    <p:notesMasterId xmlns:r="http://schemas.openxmlformats.org/officeDocument/2006/relationships" r:id="R9c5ec591c96a494f"/>
  </p:notesMasterIdLst>
  <p:sldIdLst>
    <p:sldId xmlns:r="http://schemas.openxmlformats.org/officeDocument/2006/relationships" id="256" r:id="R0c616463c75a4333"/>
    <p:sldId xmlns:r="http://schemas.openxmlformats.org/officeDocument/2006/relationships" id="257" r:id="Raa7723a805cd4f06"/>
    <p:sldId xmlns:r="http://schemas.openxmlformats.org/officeDocument/2006/relationships" id="258" r:id="Re2f5e935d39a442d"/>
    <p:sldId xmlns:r="http://schemas.openxmlformats.org/officeDocument/2006/relationships" id="259" r:id="R102bae241fb34cef"/>
    <p:sldId xmlns:r="http://schemas.openxmlformats.org/officeDocument/2006/relationships" id="260" r:id="R7c1d3c7a138a4b34"/>
    <p:sldId xmlns:r="http://schemas.openxmlformats.org/officeDocument/2006/relationships" id="261" r:id="Re3073342c39444c7"/>
    <p:sldId xmlns:r="http://schemas.openxmlformats.org/officeDocument/2006/relationships" id="262" r:id="R4b88836caf214cb9"/>
    <p:sldId xmlns:r="http://schemas.openxmlformats.org/officeDocument/2006/relationships" id="263" r:id="Rdcf8c71ac2874a75"/>
    <p:sldId xmlns:r="http://schemas.openxmlformats.org/officeDocument/2006/relationships" id="264" r:id="R35d9a200e3914ec1"/>
    <p:sldId xmlns:r="http://schemas.openxmlformats.org/officeDocument/2006/relationships" id="265" r:id="Rc25411d7440f4e76"/>
    <p:sldId xmlns:r="http://schemas.openxmlformats.org/officeDocument/2006/relationships" id="266" r:id="Rf998070d805d42bd"/>
    <p:sldId xmlns:r="http://schemas.openxmlformats.org/officeDocument/2006/relationships" id="267" r:id="Ref60c3c2c46347a4"/>
    <p:sldId xmlns:r="http://schemas.openxmlformats.org/officeDocument/2006/relationships" id="268" r:id="R38b01d61d8cf4ca9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0472a712bb24ce3" /><Relationship Type="http://schemas.openxmlformats.org/officeDocument/2006/relationships/slideMaster" Target="/ppt/slideMasters/slideMaster1.xml" Id="R193b75ed21f14faf" /><Relationship Type="http://schemas.openxmlformats.org/officeDocument/2006/relationships/notesMaster" Target="/ppt/notesMasters/notesMaster1.xml" Id="R9c5ec591c96a494f" /><Relationship Type="http://schemas.openxmlformats.org/officeDocument/2006/relationships/presProps" Target="/ppt/presProps.xml" Id="R5fee9faaf9cf4071" /><Relationship Type="http://schemas.openxmlformats.org/officeDocument/2006/relationships/tableStyles" Target="/ppt/tableStyles.xml" Id="R3e5e9f0d700f4897" /><Relationship Type="http://schemas.openxmlformats.org/officeDocument/2006/relationships/slide" Target="/ppt/slides/slide1.xml" Id="R0c616463c75a4333" /><Relationship Type="http://schemas.openxmlformats.org/officeDocument/2006/relationships/slide" Target="/ppt/slides/slide2.xml" Id="Raa7723a805cd4f06" /><Relationship Type="http://schemas.openxmlformats.org/officeDocument/2006/relationships/slide" Target="/ppt/slides/slide3.xml" Id="Re2f5e935d39a442d" /><Relationship Type="http://schemas.openxmlformats.org/officeDocument/2006/relationships/slide" Target="/ppt/slides/slide4.xml" Id="R102bae241fb34cef" /><Relationship Type="http://schemas.openxmlformats.org/officeDocument/2006/relationships/slide" Target="/ppt/slides/slide5.xml" Id="R7c1d3c7a138a4b34" /><Relationship Type="http://schemas.openxmlformats.org/officeDocument/2006/relationships/slide" Target="/ppt/slides/slide6.xml" Id="Re3073342c39444c7" /><Relationship Type="http://schemas.openxmlformats.org/officeDocument/2006/relationships/slide" Target="/ppt/slides/slide7.xml" Id="R4b88836caf214cb9" /><Relationship Type="http://schemas.openxmlformats.org/officeDocument/2006/relationships/slide" Target="/ppt/slides/slide8.xml" Id="Rdcf8c71ac2874a75" /><Relationship Type="http://schemas.openxmlformats.org/officeDocument/2006/relationships/slide" Target="/ppt/slides/slide9.xml" Id="R35d9a200e3914ec1" /><Relationship Type="http://schemas.openxmlformats.org/officeDocument/2006/relationships/slide" Target="/ppt/slides/slide10.xml" Id="Rc25411d7440f4e76" /><Relationship Type="http://schemas.openxmlformats.org/officeDocument/2006/relationships/slide" Target="/ppt/slides/slide11.xml" Id="Rf998070d805d42bd" /><Relationship Type="http://schemas.openxmlformats.org/officeDocument/2006/relationships/slide" Target="/ppt/slides/slide12.xml" Id="Ref60c3c2c46347a4" /><Relationship Type="http://schemas.openxmlformats.org/officeDocument/2006/relationships/slide" Target="/ppt/slides/slide13.xml" Id="R38b01d61d8cf4c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d5cf4c3d2c24c0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64f1ad3094f4c8a" /><Relationship Type="http://schemas.openxmlformats.org/officeDocument/2006/relationships/notesMaster" Target="/ppt/notesMasters/notesMaster1.xml" Id="R591b0fa8e498432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e6ee64752654701" /><Relationship Type="http://schemas.openxmlformats.org/officeDocument/2006/relationships/notesMaster" Target="/ppt/notesMasters/notesMaster1.xml" Id="Ra837cc96b249418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fc6cbdc694d4495" /><Relationship Type="http://schemas.openxmlformats.org/officeDocument/2006/relationships/notesMaster" Target="/ppt/notesMasters/notesMaster1.xml" Id="R67a5c5527161430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6a44d4396a7448f" /><Relationship Type="http://schemas.openxmlformats.org/officeDocument/2006/relationships/notesMaster" Target="/ppt/notesMasters/notesMaster1.xml" Id="R6b802e48e614483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f505cb2974944d3" /><Relationship Type="http://schemas.openxmlformats.org/officeDocument/2006/relationships/notesMaster" Target="/ppt/notesMasters/notesMaster1.xml" Id="R6d57852dffa441a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f62489de81e4c9a" /><Relationship Type="http://schemas.openxmlformats.org/officeDocument/2006/relationships/notesMaster" Target="/ppt/notesMasters/notesMaster1.xml" Id="R619eeec70fbe4a7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8c2209e03a743df" /><Relationship Type="http://schemas.openxmlformats.org/officeDocument/2006/relationships/notesMaster" Target="/ppt/notesMasters/notesMaster1.xml" Id="R698ca704e9814b9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ad49a1e1e5049af" /><Relationship Type="http://schemas.openxmlformats.org/officeDocument/2006/relationships/notesMaster" Target="/ppt/notesMasters/notesMaster1.xml" Id="R9b876f4492e24d6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d841d5aa8734c03" /><Relationship Type="http://schemas.openxmlformats.org/officeDocument/2006/relationships/notesMaster" Target="/ppt/notesMasters/notesMaster1.xml" Id="R22e948d0230a4fc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5fd8fc3bd2540bb" /><Relationship Type="http://schemas.openxmlformats.org/officeDocument/2006/relationships/notesMaster" Target="/ppt/notesMasters/notesMaster1.xml" Id="R01fe09c33ebe47a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b5069471afd412c" /><Relationship Type="http://schemas.openxmlformats.org/officeDocument/2006/relationships/notesMaster" Target="/ppt/notesMasters/notesMaster1.xml" Id="R1ea8d6e96cf244c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a8c0b5d35904a00" /><Relationship Type="http://schemas.openxmlformats.org/officeDocument/2006/relationships/notesMaster" Target="/ppt/notesMasters/notesMaster1.xml" Id="R4d88fe935c01409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d5dd315bbcd4017" /><Relationship Type="http://schemas.openxmlformats.org/officeDocument/2006/relationships/notesMaster" Target="/ppt/notesMasters/notesMaster1.xml" Id="R7f9a0132d3c54a1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a50044c95984f3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cc97985e5d24add" /><Relationship Type="http://schemas.openxmlformats.org/officeDocument/2006/relationships/slideLayout" Target="/ppt/slideLayouts/slideLayout1.xml" Id="R68e44f0c935e4498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8e44f0c935e4498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07de631e4a4111" /><Relationship Type="http://schemas.openxmlformats.org/officeDocument/2006/relationships/image" Target="/ppt/media/image.bin" Id="R2e2ac810706146f4" /><Relationship Type="http://schemas.openxmlformats.org/officeDocument/2006/relationships/notesSlide" Target="/ppt/notesSlides/notesSlide1.xml" Id="R27e4c0277c47450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cb13c722074e2b" /><Relationship Type="http://schemas.openxmlformats.org/officeDocument/2006/relationships/notesSlide" Target="/ppt/notesSlides/notesSlide2.xml" Id="R5e8d406f786547d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bc9b9588e141cd" /><Relationship Type="http://schemas.openxmlformats.org/officeDocument/2006/relationships/notesSlide" Target="/ppt/notesSlides/notesSlide3.xml" Id="Rbb3ee739aa494da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a38cb0db98472e" /><Relationship Type="http://schemas.openxmlformats.org/officeDocument/2006/relationships/notesSlide" Target="/ppt/notesSlides/notesSlide4.xml" Id="R79b226d887ae41c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b5719c2c1c434a" /><Relationship Type="http://schemas.openxmlformats.org/officeDocument/2006/relationships/image" Target="/ppt/media/image2.bin" Id="Rac3be780338b437f" /><Relationship Type="http://schemas.openxmlformats.org/officeDocument/2006/relationships/notesSlide" Target="/ppt/notesSlides/notesSlide5.xml" Id="Rb7169db63cdc422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e99b552fd549c2" /><Relationship Type="http://schemas.openxmlformats.org/officeDocument/2006/relationships/image" Target="/ppt/media/image3.bin" Id="Ra69511d93ddd4555" /><Relationship Type="http://schemas.openxmlformats.org/officeDocument/2006/relationships/notesSlide" Target="/ppt/notesSlides/notesSlide6.xml" Id="R9977b795fc63431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0bed90555546b6" /><Relationship Type="http://schemas.openxmlformats.org/officeDocument/2006/relationships/notesSlide" Target="/ppt/notesSlides/notesSlide7.xml" Id="R0a205361d5fa465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c0559261ed24291" /><Relationship Type="http://schemas.openxmlformats.org/officeDocument/2006/relationships/image" Target="/ppt/media/image4.bin" Id="R7f6b8f9497184bac" /><Relationship Type="http://schemas.openxmlformats.org/officeDocument/2006/relationships/notesSlide" Target="/ppt/notesSlides/notesSlide8.xml" Id="Rea420c02833a49d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e7fcac4d6246e8" /><Relationship Type="http://schemas.openxmlformats.org/officeDocument/2006/relationships/notesSlide" Target="/ppt/notesSlides/notesSlide9.xml" Id="R05604d46e08b4c9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165c9444844d5d" /><Relationship Type="http://schemas.openxmlformats.org/officeDocument/2006/relationships/notesSlide" Target="/ppt/notesSlides/notesSlide10.xml" Id="R2bdce99440eb49c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497d5d149a4281" /><Relationship Type="http://schemas.openxmlformats.org/officeDocument/2006/relationships/notesSlide" Target="/ppt/notesSlides/notesSlide11.xml" Id="R7d299c8328dc4a0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4be2c85c554c2a" /><Relationship Type="http://schemas.openxmlformats.org/officeDocument/2006/relationships/notesSlide" Target="/ppt/notesSlides/notesSlide12.xml" Id="R0dd79b904f034cd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2f0a24cc1c49a1" /><Relationship Type="http://schemas.openxmlformats.org/officeDocument/2006/relationships/notesSlide" Target="/ppt/notesSlides/notesSlide13.xml" Id="R1c7a27f4374e457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4263184-44A1-4B9A-8C4F-32AC57892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D4B371-5409-4A93-9EF2-1C91F3D40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D918C3-DD43-4445-9E71-3BA87CF61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48A43F-6B99-45B0-A8BC-459449C7F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26129D-358C-46DC-9082-FC27E8260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the Surgeries Are Actually For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57D85B8-2E6F-48ED-B943-C2FF24304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clinical problem does each cleft surgery solve, and why is each one scheduled when it is?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9CAB89F-B9DE-4EBA-8E92-B335678A5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Lip repair restores form, while palate repair separates spaces and supports speech; different jobs require staged operations.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2ac810706146f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85825174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472E329-2E17-45A1-A910-805A1A6AA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25907F-4078-4EAE-A511-22A4E6F2D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B4BEC9-EACC-44C0-A142-A936683B3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3DEE8E-1B51-4F87-8DE9-BAA601417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633EE6-F30A-47DC-B749-F4B97845D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902249-60E9-45B0-9718-5F4CDA1A7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2090338-028F-4E69-95C2-3F8E7A14D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5E3937-F23A-44A6-932A-8B53B6F92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care follows developmental windows, so the right action depends on what the child needs next.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530A90-479D-40B0-9F9D-59F532480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73804281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C3A0FE1-3ECB-496A-9305-9097E2DD3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43AE63-14E6-4FA6-AB14-DE4C625D8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BE3658-F4DF-4B88-A599-807BA0BB7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F9B8CD-A571-415B-9DBA-DBE04E54D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1BB245-47E8-4CB1-85E9-E245DEBE5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CB7D9D8-8E17-4BA1-9E97-8751822BE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231F30F-C74F-419C-B9E9-376481EAB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7D63927-B42C-4599-BAC2-E16426A5B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14E62C4-39C9-4EED-8BF8-41B5A4CC2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5714799-4D78-4C6E-8FE2-FF37BC59E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C3109D2-B8AC-4C80-8AFC-0420DA2A9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2C043D0-281C-4071-BB99-F73FE3357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DEF1CB1-4370-43CD-B5A7-528BE51C6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9AB681B-630E-4F38-830D-AC2A32096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5DD24DA-2BFD-4CF1-8F86-0F186B331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205576383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31322B9-38EA-4A6C-89B2-D51225520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0887AF-3593-4BD4-BE28-5FFECB118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6E0239-01B8-4821-8F0B-76C87A917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A45173-347C-4CF2-B460-265C85ABE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4F975F-34E1-4E5C-81F6-AF488AB83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04E8A0-719A-4F34-8F66-2D32FCEB7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Lip repair restores form, while palate repair separates spaces and supports speech; different jobs require staged operations.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27B480-069C-4790-A0C0-167FDBFFE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B6A3152-9968-4211-9885-6BD1A621B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D8DDF3F-6BCC-461C-891B-E294F8BEA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869FDC1-8FED-456A-8829-3725741FF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29B6ECC-6BB8-498B-B321-988150503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412DE07-CD75-4638-AF81-A3BC0233E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8C75D76-15AA-40DD-BF57-52F2DF974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EF286BF-D0B1-40DB-A601-FCA8DAF7C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AC960BF-FFBF-4DF7-844F-58FC73741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87870399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1E3241B-B653-4B7A-BABE-E9407B3ED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7665BA-B07D-4445-9D4A-665719D715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54AA3B-0217-433E-B361-4A3E90482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A78A16-8D2E-410E-A82B-4EF234DC1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F2B207-7B1D-48AB-A99A-5D7A31EBA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11C7C0-70C5-4C4B-A124-EEB2B5D6E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3be780338b437f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73256803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95C50D2-7DA7-444E-9033-F782BF45E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605366-7DAB-4FD7-B128-768E372DA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FC7EAD-8E25-4FF2-B54A-FA320A506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51BE5A5-EA39-4E0E-82BC-F76D9C835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BC2CF3D-920B-4AB6-87E3-76FB1AD94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3F3638-50E6-4240-B3DC-D7B9D2820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Repair the front door and the room divider for different reasons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69511d93ddd455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B16A694-994C-45BF-A784-4721372BD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E28314D-4FCB-4287-AE73-17FD11161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78CDBE8-89B1-438F-8751-518382F23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repair changes the outside form?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6C637B2-4054-4E1A-8A1A-54764A47E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C6D265-DC88-4B7D-9DE2-D592AEE1B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2675CC-055F-4624-B531-FDAA56D81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repair separates two spaces?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8BB3CD0-42A8-4F7E-985C-6CE9D15FF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0A509D1-574F-4238-B0A3-C79AAD667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2866D68-25C2-4062-958F-79755FB77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would the jobs occur at different times?</a:t>
            </a:r>
          </a:p>
        </p:txBody>
      </p:sp>
    </p:spTree>
    <p:extLst>
      <p:ext uri="{BB962C8B-B14F-4D97-AF65-F5344CB8AC3E}">
        <p14:creationId xmlns:p14="http://schemas.microsoft.com/office/powerpoint/2010/main" val="945008993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98FB8C7-A41D-4E99-A73F-168B86A09F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E7ADBB-8346-445C-AF69-551493FA17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15B8EF-A0DA-4AA8-9D4F-52771D00C7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4C427A-134B-4517-BAFB-37AA83B32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2F06893-067F-4433-A70B-AFCCF7DF8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D41809F-7E1B-481E-997D-9A45E8122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F7F50F6-3EE9-4776-8125-86E795E4B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E2729D4-728A-4CC6-B349-612D4DB122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AABC7C0-EB2F-4F67-8368-0714C9ECD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function before choosing the repair.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35BB0EC-4093-4BF1-A1FA-D318C4907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5AC9FEC-7247-41F6-BBFA-6588E7D0B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6251433-AA4C-4A57-B87B-98B2AC4E2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 structures can require different procedures.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1102452-8045-48FF-8304-F4BF8930AB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88E1CA3-FE02-48F6-81CB-42B6F7E54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573B5F5-F365-4863-91B8-B0419E175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Timing follows the problem each repair prevents.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701494A-DB6F-4BE5-806D-F11EF98D5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Surgery is not home repair. The analogy only separates structure, purpose, and timing.</a:t>
            </a:r>
          </a:p>
        </p:txBody>
      </p:sp>
    </p:spTree>
    <p:extLst>
      <p:ext uri="{BB962C8B-B14F-4D97-AF65-F5344CB8AC3E}">
        <p14:creationId xmlns:p14="http://schemas.microsoft.com/office/powerpoint/2010/main" val="93640392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6840648-4F90-4645-BA71-3D4C7BA1A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0CAD33-86D3-46C5-A2A6-18C6B5CFE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EA7AF89-84B9-45C8-B8E8-82CB33DC5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073935-0F9A-4267-9161-5998E00CD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B4B2E1-1612-4880-B00C-5C53281C0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Match each operation to its clinical job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564265-04FA-4D42-BE41-C1893FD60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f6b8f9497184ba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5F5FDD-12EB-44EF-863E-654198BBC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CD1C8BF-CEC8-4EC1-8464-54FE78F43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E6BF882-3F8A-4D9D-A77E-B22DD0F59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parents want the lip and nose to have continuous form.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B94156-7456-4F27-BE97-440FF9AD9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A752230-3696-413A-88FB-6466D28D8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9A74FD5-FC65-416A-BA71-755DE7567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open palate connects the mouth and nose and cannot support normal oral pressure for speech.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739A5F-6954-460C-ACE6-AAF6B4CB9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EEBE790-BA56-496C-9C3D-E549537C9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4A38DC0-ED48-4995-8A67-5FC8B9DCC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Speech sounds begin developing during the same period in which palate repair is commonly planned.</a:t>
            </a:r>
          </a:p>
        </p:txBody>
      </p:sp>
    </p:spTree>
    <p:extLst>
      <p:ext uri="{BB962C8B-B14F-4D97-AF65-F5344CB8AC3E}">
        <p14:creationId xmlns:p14="http://schemas.microsoft.com/office/powerpoint/2010/main" val="84228953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B1441CF-2C22-4FB0-8562-33BDE44DB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EBF9DE-1605-46E6-AE7C-9A1793463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2A56AD-479C-43C5-A386-ECCBD0118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753D7E-E1ED-4B2C-8BD3-89BBCD050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AC62FF-D7CE-464B-A762-2BF44AE88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74FCD8A-85C0-4D87-BA2D-FCED02A9B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6F90ABC-DF4C-4B9C-AE31-A5E94B196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D1BDCD3-E6EC-4D4E-AE59-B369E69E3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Front-door form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0114685-D926-4705-BB2D-079DF80C8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67B5BFE-2B57-42E3-AB20-88851A04E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C516DA3-F243-4522-8D3E-FA0922486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Cheiloplasty restores continuity of the lip and improves nasal form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72ED24F-6B54-41EC-8E7D-BF66357FB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D51FC7C-7529-499A-91BC-D10E5D3D1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Room divider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5BFA2A6-FB59-4F00-8B4E-52DEC9A82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4885BC3-D0F6-4B39-B064-17F7F77B2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DD2118F-E4BE-4E80-A8D8-90F566A5C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Palatoplasty separates the mouth and nose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39AC5E9-BDAB-4D97-9845-450FAB47E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62C5483-4D54-4E92-B0DE-63C5E7DC62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before damage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877A56C-CBDA-4CBB-8A2C-E6EBB061D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5295F95-7D21-4D41-9C6E-39E76055F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3251949-A74F-442C-8D1B-A24C95B90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Palate repair is timed before major speech development</a:t>
            </a:r>
          </a:p>
        </p:txBody>
      </p:sp>
    </p:spTree>
    <p:extLst>
      <p:ext uri="{BB962C8B-B14F-4D97-AF65-F5344CB8AC3E}">
        <p14:creationId xmlns:p14="http://schemas.microsoft.com/office/powerpoint/2010/main" val="157197662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87AE9C6-F025-459B-B4AD-60407F657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0DC8B0-6005-4570-9627-E660A4DC0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3A8F98-60D4-40D6-B103-1F452870F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C32CA1-3A64-421D-95FA-588CF034C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E799C3-F861-49A5-A63C-8D798EB8B3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C9E98E-DA9A-4412-A19D-D4468A2AF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surgeon explaining the first two operations.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148F9D-C1C2-4E84-81CA-40A57CE83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BCA8055-862E-4145-BE73-5993F9154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family asks why both problems cannot be fixed in…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3CFE169-94AD-4450-9ED1-53E75BFFC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3F4C7CA-E2EB-4FB0-BA5E-382EFD04F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C712956-39CD-4D75-9726-7029746A9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Explain two structures, two jobs, and individualized…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95CB1CE-CBB0-46A6-948A-42C700236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60BC58-8D25-4A0F-BCB1-50A18C356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CED6C18-0B92-44B7-AFD4-1D70A1016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Describe both operations as cosmetic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CEBCCF5-45B8-4D7A-A7D1-92BC5E9DC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E5FAC77-608E-4D27-98F5-427E2F628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983243E-0208-427E-AB1D-30F948D6C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Promise that surgery ends all future care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B3825F3-74A9-492E-84B1-6C27690D0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explanation and match each evidence ID…</a:t>
            </a:r>
          </a:p>
        </p:txBody>
      </p:sp>
    </p:spTree>
    <p:extLst>
      <p:ext uri="{BB962C8B-B14F-4D97-AF65-F5344CB8AC3E}">
        <p14:creationId xmlns:p14="http://schemas.microsoft.com/office/powerpoint/2010/main" val="104778025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ACEC9FE-EC16-4E74-B76E-1AEE7CDFF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85D260-3C86-4FC9-BFC9-51104B5D6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0B44A5-27AA-4E5A-8974-6E08783BE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F75092-805D-4411-9F41-3F13C1ABA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12B02B-D8F0-460C-BB51-DE52AEA0D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034470A-DA69-4CF8-B002-36CBB1B98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B647723-C178-402A-8C1E-C59A15EF4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0987322-46A7-4BE8-BA6C-6663F1074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Explain two structures, two jobs, and individualized timing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7E7A3CD-49FB-41B0-884E-3C1B874CE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F791873-1664-4299-9AF5-ADC12C565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9313164-E4AE-4D99-98C6-C6201F52B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D11-E1 + D11-E2 + D11-E3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06D4F4A-9984-47E5-B2A3-77FE190A8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68F65C5-1AA1-430A-AA5F-A6F332AE3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9F038B-AA03-4478-A0BE-1F5E8AE33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explain typical goals and timing. You may not promise a specific operation date or outcome.</a:t>
            </a:r>
          </a:p>
        </p:txBody>
      </p:sp>
    </p:spTree>
    <p:extLst>
      <p:ext uri="{BB962C8B-B14F-4D97-AF65-F5344CB8AC3E}">
        <p14:creationId xmlns:p14="http://schemas.microsoft.com/office/powerpoint/2010/main" val="15503944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08E9192-92FC-46C0-9E04-8BC3319D92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AF2FB01-4908-487A-B284-74ECC5B71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7AA64E-B8E5-44EF-97B6-CE2D9BADF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F6596F-0904-4342-B678-51A8F260D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CA8A3B-9D56-4215-B2F1-875FAE03B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2001C5-CE7E-4473-BAB8-EE88B43E2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866A53-1834-49F8-945E-1229AEE42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70751B-2AD9-4719-9909-7300791E1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Lip repair restores form, while palate repair separates spaces and supports speech; different jobs require staged operations.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1E83837-31EE-40C1-AC44-008E5D224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822112B-236D-492C-AA2D-9F3E8A41A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818E47C-B4E4-405D-B352-422B8CECC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why the palate is repaired early to protect speech. But that raises a new question: how…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6413246-475E-4435-89D8-0D153C31E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36138733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BE67EF0-A110-44BB-93D5-7D7EC3AAA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E61E212-5B50-44CF-B84D-F73A946E6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C56B14-78A8-4CF6-A33F-D057A5A72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59CF2A-C89F-4E7A-8A7C-A1E7AAC1E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3DCF26-F501-4848-9766-EA06DEA4B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2E1276-3F0D-461C-8F7C-8428BDAE6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878A4C-3EB7-4F31-AD49-EE0824D93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James JN, et al. 2014. Management of cleft lip and palate and orthognathic considerations. Oral Maxillofac Surg Clin North Am. [PMID:25438882]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0EEF2E6-0467-4C8D-AFC9-F1639A3C2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FFB127D-1D45-4810-845D-24520C8D0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4FB72C3-FB4C-43DA-9DA3-A397F0F3A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staged surgical management • Human Body Systems (HBS), surgical repair and structure-function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5AAFFB4-6CE2-4A02-A88A-4FC0BD390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36343CB-3464-420F-A5F4-DDEB40BC2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B37F301-F88C-48A4-8160-A2940079D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74765884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2026-07-10T22:12:44.7830000Z</dcterms:created>
  <dcterms:modified xsi:type="dcterms:W3CDTF">2026-07-10T22:12:44.7830000Z</dcterms:modified>
</coreProperties>
</file>