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dd1c559ad3c44b0" /><Relationship Type="http://schemas.openxmlformats.org/officeDocument/2006/relationships/extended-properties" Target="/docProps/app.xml" Id="R3db56fad2cfc4402" /><Relationship Type="http://schemas.openxmlformats.org/officeDocument/2006/relationships/officeDocument" Target="/ppt/presentation.xml" Id="Rfdba5f5b55a14b2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bf01938231d49e4"/>
  </p:sldMasterIdLst>
  <p:notesMasterIdLst>
    <p:notesMasterId xmlns:r="http://schemas.openxmlformats.org/officeDocument/2006/relationships" r:id="R2172ae5e8d7d41fd"/>
  </p:notesMasterIdLst>
  <p:sldIdLst>
    <p:sldId xmlns:r="http://schemas.openxmlformats.org/officeDocument/2006/relationships" id="256" r:id="R74df5a9705da4e10"/>
    <p:sldId xmlns:r="http://schemas.openxmlformats.org/officeDocument/2006/relationships" id="257" r:id="R6be2fcc47ab74d51"/>
    <p:sldId xmlns:r="http://schemas.openxmlformats.org/officeDocument/2006/relationships" id="258" r:id="R749c0f6a71604a72"/>
    <p:sldId xmlns:r="http://schemas.openxmlformats.org/officeDocument/2006/relationships" id="259" r:id="R359707029aa04f64"/>
    <p:sldId xmlns:r="http://schemas.openxmlformats.org/officeDocument/2006/relationships" id="260" r:id="R766d5768ecf74924"/>
    <p:sldId xmlns:r="http://schemas.openxmlformats.org/officeDocument/2006/relationships" id="261" r:id="Raa454a2f6c584072"/>
    <p:sldId xmlns:r="http://schemas.openxmlformats.org/officeDocument/2006/relationships" id="262" r:id="Rb9f80ae2228b4222"/>
    <p:sldId xmlns:r="http://schemas.openxmlformats.org/officeDocument/2006/relationships" id="263" r:id="Re01f8ce2fb4c42fe"/>
    <p:sldId xmlns:r="http://schemas.openxmlformats.org/officeDocument/2006/relationships" id="264" r:id="R16375be476864cbb"/>
    <p:sldId xmlns:r="http://schemas.openxmlformats.org/officeDocument/2006/relationships" id="265" r:id="Rab2556122f1e433f"/>
    <p:sldId xmlns:r="http://schemas.openxmlformats.org/officeDocument/2006/relationships" id="266" r:id="Rdbe88522f19442ed"/>
    <p:sldId xmlns:r="http://schemas.openxmlformats.org/officeDocument/2006/relationships" id="267" r:id="Rb0cdfff099e546d8"/>
    <p:sldId xmlns:r="http://schemas.openxmlformats.org/officeDocument/2006/relationships" id="268" r:id="R707673535c634df6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81e84730b78411e" /><Relationship Type="http://schemas.openxmlformats.org/officeDocument/2006/relationships/slideMaster" Target="/ppt/slideMasters/slideMaster1.xml" Id="Rcbf01938231d49e4" /><Relationship Type="http://schemas.openxmlformats.org/officeDocument/2006/relationships/notesMaster" Target="/ppt/notesMasters/notesMaster1.xml" Id="R2172ae5e8d7d41fd" /><Relationship Type="http://schemas.openxmlformats.org/officeDocument/2006/relationships/presProps" Target="/ppt/presProps.xml" Id="R597f006f50a8488c" /><Relationship Type="http://schemas.openxmlformats.org/officeDocument/2006/relationships/tableStyles" Target="/ppt/tableStyles.xml" Id="R41a3e6b404864fd8" /><Relationship Type="http://schemas.openxmlformats.org/officeDocument/2006/relationships/slide" Target="/ppt/slides/slide1.xml" Id="R74df5a9705da4e10" /><Relationship Type="http://schemas.openxmlformats.org/officeDocument/2006/relationships/slide" Target="/ppt/slides/slide2.xml" Id="R6be2fcc47ab74d51" /><Relationship Type="http://schemas.openxmlformats.org/officeDocument/2006/relationships/slide" Target="/ppt/slides/slide3.xml" Id="R749c0f6a71604a72" /><Relationship Type="http://schemas.openxmlformats.org/officeDocument/2006/relationships/slide" Target="/ppt/slides/slide4.xml" Id="R359707029aa04f64" /><Relationship Type="http://schemas.openxmlformats.org/officeDocument/2006/relationships/slide" Target="/ppt/slides/slide5.xml" Id="R766d5768ecf74924" /><Relationship Type="http://schemas.openxmlformats.org/officeDocument/2006/relationships/slide" Target="/ppt/slides/slide6.xml" Id="Raa454a2f6c584072" /><Relationship Type="http://schemas.openxmlformats.org/officeDocument/2006/relationships/slide" Target="/ppt/slides/slide7.xml" Id="Rb9f80ae2228b4222" /><Relationship Type="http://schemas.openxmlformats.org/officeDocument/2006/relationships/slide" Target="/ppt/slides/slide8.xml" Id="Re01f8ce2fb4c42fe" /><Relationship Type="http://schemas.openxmlformats.org/officeDocument/2006/relationships/slide" Target="/ppt/slides/slide9.xml" Id="R16375be476864cbb" /><Relationship Type="http://schemas.openxmlformats.org/officeDocument/2006/relationships/slide" Target="/ppt/slides/slide10.xml" Id="Rab2556122f1e433f" /><Relationship Type="http://schemas.openxmlformats.org/officeDocument/2006/relationships/slide" Target="/ppt/slides/slide11.xml" Id="Rdbe88522f19442ed" /><Relationship Type="http://schemas.openxmlformats.org/officeDocument/2006/relationships/slide" Target="/ppt/slides/slide12.xml" Id="Rb0cdfff099e546d8" /><Relationship Type="http://schemas.openxmlformats.org/officeDocument/2006/relationships/slide" Target="/ppt/slides/slide13.xml" Id="R707673535c634df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2777b63cd1443f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381a82946994a8a" /><Relationship Type="http://schemas.openxmlformats.org/officeDocument/2006/relationships/notesMaster" Target="/ppt/notesMasters/notesMaster1.xml" Id="R4b5a15806df0480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1f51f9f25ab4a05" /><Relationship Type="http://schemas.openxmlformats.org/officeDocument/2006/relationships/notesMaster" Target="/ppt/notesMasters/notesMaster1.xml" Id="R6cbedfe3e861472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ae1ec8a783f468d" /><Relationship Type="http://schemas.openxmlformats.org/officeDocument/2006/relationships/notesMaster" Target="/ppt/notesMasters/notesMaster1.xml" Id="R70b5b09c523548d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318cf736e5c4f35" /><Relationship Type="http://schemas.openxmlformats.org/officeDocument/2006/relationships/notesMaster" Target="/ppt/notesMasters/notesMaster1.xml" Id="R3e6b07c9478f4c9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7be9021c095426b" /><Relationship Type="http://schemas.openxmlformats.org/officeDocument/2006/relationships/notesMaster" Target="/ppt/notesMasters/notesMaster1.xml" Id="R10bfe2e322a1470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3bb2ac356964017" /><Relationship Type="http://schemas.openxmlformats.org/officeDocument/2006/relationships/notesMaster" Target="/ppt/notesMasters/notesMaster1.xml" Id="Rb34fa604e85b49b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b05f0dd2bc741a4" /><Relationship Type="http://schemas.openxmlformats.org/officeDocument/2006/relationships/notesMaster" Target="/ppt/notesMasters/notesMaster1.xml" Id="Rb5081ba57ce140e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bbd57db556d49d4" /><Relationship Type="http://schemas.openxmlformats.org/officeDocument/2006/relationships/notesMaster" Target="/ppt/notesMasters/notesMaster1.xml" Id="R63d62875268d418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0ade56f39d94528" /><Relationship Type="http://schemas.openxmlformats.org/officeDocument/2006/relationships/notesMaster" Target="/ppt/notesMasters/notesMaster1.xml" Id="Rc5f6ab3629c0421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2e1e6aac3774ffa" /><Relationship Type="http://schemas.openxmlformats.org/officeDocument/2006/relationships/notesMaster" Target="/ppt/notesMasters/notesMaster1.xml" Id="Rcdc0a8dd54174d4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7dc931f85be4247" /><Relationship Type="http://schemas.openxmlformats.org/officeDocument/2006/relationships/notesMaster" Target="/ppt/notesMasters/notesMaster1.xml" Id="Re29cc5f94b9b491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fcd456b4c214dab" /><Relationship Type="http://schemas.openxmlformats.org/officeDocument/2006/relationships/notesMaster" Target="/ppt/notesMasters/notesMaster1.xml" Id="R1fec205246ec432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358a392bef14d10" /><Relationship Type="http://schemas.openxmlformats.org/officeDocument/2006/relationships/notesMaster" Target="/ppt/notesMasters/notesMaster1.xml" Id="Rc3c2d50f87fa468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05c95d6466f45fd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1813e76242c472e" /><Relationship Type="http://schemas.openxmlformats.org/officeDocument/2006/relationships/slideLayout" Target="/ppt/slideLayouts/slideLayout1.xml" Id="R37597dc55dfb4d4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7597dc55dfb4d4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4d88c132344ce5" /><Relationship Type="http://schemas.openxmlformats.org/officeDocument/2006/relationships/image" Target="/ppt/media/image.bin" Id="R5c83a3d450614979" /><Relationship Type="http://schemas.openxmlformats.org/officeDocument/2006/relationships/notesSlide" Target="/ppt/notesSlides/notesSlide1.xml" Id="Rafe34ab69b494b5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457d5ca2f484044" /><Relationship Type="http://schemas.openxmlformats.org/officeDocument/2006/relationships/notesSlide" Target="/ppt/notesSlides/notesSlide2.xml" Id="R53dbc314b71c481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f4076150dc14af3" /><Relationship Type="http://schemas.openxmlformats.org/officeDocument/2006/relationships/notesSlide" Target="/ppt/notesSlides/notesSlide3.xml" Id="R3ed113b1da4f485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ddfb156a8c64437" /><Relationship Type="http://schemas.openxmlformats.org/officeDocument/2006/relationships/notesSlide" Target="/ppt/notesSlides/notesSlide4.xml" Id="Ra6ececcdce724bf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dd46c7832f4c6a" /><Relationship Type="http://schemas.openxmlformats.org/officeDocument/2006/relationships/image" Target="/ppt/media/image2.bin" Id="R7bd48f7f918a44a3" /><Relationship Type="http://schemas.openxmlformats.org/officeDocument/2006/relationships/notesSlide" Target="/ppt/notesSlides/notesSlide5.xml" Id="R9767dd883318493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2617162c8bb4c75" /><Relationship Type="http://schemas.openxmlformats.org/officeDocument/2006/relationships/image" Target="/ppt/media/image3.bin" Id="R98b86d43490147ac" /><Relationship Type="http://schemas.openxmlformats.org/officeDocument/2006/relationships/notesSlide" Target="/ppt/notesSlides/notesSlide6.xml" Id="R419a53967c9046d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db3651ebea434e" /><Relationship Type="http://schemas.openxmlformats.org/officeDocument/2006/relationships/notesSlide" Target="/ppt/notesSlides/notesSlide7.xml" Id="Rb6a12cca442845f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550fe08f8c14fb8" /><Relationship Type="http://schemas.openxmlformats.org/officeDocument/2006/relationships/image" Target="/ppt/media/image4.bin" Id="Rfa5e7e574035454d" /><Relationship Type="http://schemas.openxmlformats.org/officeDocument/2006/relationships/notesSlide" Target="/ppt/notesSlides/notesSlide8.xml" Id="Rd46c18ebfcea4cf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34f9842e894991" /><Relationship Type="http://schemas.openxmlformats.org/officeDocument/2006/relationships/notesSlide" Target="/ppt/notesSlides/notesSlide9.xml" Id="Rdee673b1d8814fe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7b86c8bd1124227" /><Relationship Type="http://schemas.openxmlformats.org/officeDocument/2006/relationships/notesSlide" Target="/ppt/notesSlides/notesSlide10.xml" Id="R93a60f2f27dd4ca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d4d21fbff3487c" /><Relationship Type="http://schemas.openxmlformats.org/officeDocument/2006/relationships/notesSlide" Target="/ppt/notesSlides/notesSlide11.xml" Id="R2ea9927122ef4a5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4de86bdd2f44fa" /><Relationship Type="http://schemas.openxmlformats.org/officeDocument/2006/relationships/notesSlide" Target="/ppt/notesSlides/notesSlide12.xml" Id="Ra7986c4a277049c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4f116cc81c4bf1" /><Relationship Type="http://schemas.openxmlformats.org/officeDocument/2006/relationships/notesSlide" Target="/ppt/notesSlides/notesSlide13.xml" Id="R40fffd5261f944f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6AA0CD1-58F9-4A87-838B-CFBD3A1B6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31416CA-3439-499F-A823-9B6C8BD0FE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84A6E5B-1C2F-47C3-A67D-48A55D471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10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0CD4217-4B07-4B09-BC1C-7E85990615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6E281F-0A45-45AD-9D83-0E96D4AB5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Plan for the Next 18 Years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66F2D3A-4EB9-4588-BB88-77D10EA45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is the staged plan of care for a child like Mateo, from birth through the teen years, and why is each step timed when it is?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3B2A862-EFB4-4B74-B62A-76D1DDD3FF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Cleft care follows developmental windows, so the right action depends on what the child needs next.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83a3d45061497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52087317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ED1998E-EF68-478F-A0AC-A048D3877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7CA109-490A-49F6-88C8-0A82E12987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B3EBE0-4000-4131-A4D9-0B4935CE4F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10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92109B6-9CCC-495C-AD8D-EA7BFB313A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532283-42B9-4258-84D6-E46E7A1CF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58DD6D-0A27-42E2-9398-F4CEC1569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858D11C-C078-4E68-867F-E19DE1569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B1EAD0B-BEEB-4BB1-A571-F8D1E1CE11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Most isolated clefts reflect many small genetic and environmental influences crossing a developmental threshold.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DFEAFD6-76F5-4B8D-B376-4DE5B7ACA8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73731069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00829C3-E5C2-4A46-8A28-279EFE6F7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1505200-7A41-4959-839B-690E615500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C48693-64D5-4AA8-8CAB-2E9C0A51E1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10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D47CD51-BA66-41BF-A39C-559B29A56D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26512A-078B-4BEB-90B1-8995D2E38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3C8DE8F-46AA-4FCA-9F1A-7EFB9E005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1839333-34BA-4804-A0FF-83C505506C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9FA3FE9-14DC-41E0-A78A-E91D123931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128976A-ADC2-46FA-A139-9682A39305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F8CE66D-9CF1-41E8-B1AC-F27D5D22C3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1994C73-C177-4F33-B342-F90DE0CDC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8CCF4B6-98BA-4740-AB53-9C1F6C06A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ED4438A-1362-4C54-BA85-78CF6C27EF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31EEC09-5C2C-442C-B9B9-5B562BA1E9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C6DDD5F-1721-435B-BBC9-AC9448AF0A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171993092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AB32EFF-F219-4485-B984-14C9DCB17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B9A838-FE23-4100-9422-600BA60520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606627-7D96-479B-9DFD-1898CBE869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10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C15E2FA-D215-4F61-B48C-FEDAF54E08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CABBC9-0E9D-4583-87A8-D74DE17466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0D63335-478E-42C5-9685-6B10E700E7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Cleft care follows developmental windows, so the right action depends on what the child needs next.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1257862-DBC8-4A2A-832B-EB0C6EF93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A0E7200-33B9-43A7-A73D-BAFDA6F1DC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8C8C475-04A2-43CA-9411-A79C58B0D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E7CE3AC-749A-4A1A-8981-18E8E83D8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83A868C-AE1E-47AA-A30A-00A4B90BB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8D58291-7E20-4E2D-844F-6A517A762D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F013902-F5AC-46C6-A25D-CC48C92C7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00EC16A-35FC-407E-8D52-D73225F696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F260F74-CAF0-4743-ACAE-1F036D203B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06761776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868642D-2631-4FBC-9ADF-FD8A7128B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FD3246B-2840-4547-85D2-999EEE604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F7B7B6-895C-4975-8594-3105DC624E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10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7892FDB-F536-4C51-A60E-6BA6516C0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129A05-A927-418C-BF04-09D761C5EE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F2A61DE-7E47-440D-BC6E-641D40E06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bd48f7f918a44a3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65183704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43D708B-C1C7-47A0-862F-527C40434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C71D684-8FC1-4805-B09C-9E23DF390C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D062C1-875F-4E5A-8F59-B0C49AABAC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10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A627419-E592-42D1-B3A6-85E79A696C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07826F2-7B11-4B30-A936-5FB6E762C0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7380897-0355-4B3C-B1FF-720D986783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train schedule is built around connections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8b86d43490147a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4F0C633-FC32-4CA5-B253-3C7D51284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E8BC840-2A3C-48B5-84C6-850FA88C8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CB9A9FD-F009-478B-9E22-56001D0900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can one missed connection affect later steps?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3D1F61F-AFF2-423F-A39A-A20317C29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DE29094-77A4-4AE0-8847-FEE59AFF1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8AB30EB-475C-4D3D-AB2C-539E677F9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stops are fixed and which can vary?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4642912-4E51-427A-86C9-D2A68A48F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8F8DA23-EC3C-4C70-83F8-A157ED7238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A7E805A-54A9-4F4B-865C-A38D593DD6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Who keeps the whole route visible?</a:t>
            </a:r>
          </a:p>
        </p:txBody>
      </p:sp>
    </p:spTree>
    <p:extLst>
      <p:ext uri="{BB962C8B-B14F-4D97-AF65-F5344CB8AC3E}">
        <p14:creationId xmlns:p14="http://schemas.microsoft.com/office/powerpoint/2010/main" val="859613149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875BD2F-3F99-4049-8291-6F65A69E78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B7BB2A-B64A-49CF-89BE-00A92400F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BCD382-F0B5-4A3B-83AB-1C7ED6F451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10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C810D9E-3DED-4370-B571-76D192D964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E12ED2-E2FA-442E-AAC2-27BE42D3CC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5CD76F5-65EB-4C5B-AAAE-C89FA2DEE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F0E1F1F-9A16-45C7-8ADB-E094A87D91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FC18C8D-5799-4E3D-A082-017ADF28E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63D017D-B6AB-42E3-9266-348AE42F2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Sequence work around readiness and dependency.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6241B5D-8426-4A16-8F7D-A090AA6476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B1DC893-3147-4C1E-B409-508E6DD4B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DBCD13C-409F-4899-97D6-A9F03E3B4D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Protect important windows without pretending every date is exact.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F38A00C-2B64-4BA4-B0D2-BCD8CFFA5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4332D96-1368-47DF-828C-0A99445EBA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313C607-6258-4E7A-9914-CEA16189BB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Assign someone to coordinate the whole route.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46FC4C1-CB52-4EC2-AB5F-B33EC21834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Care is individualized and families are not trains. The analogy models sequence, timing, and coordination.</a:t>
            </a:r>
          </a:p>
        </p:txBody>
      </p:sp>
    </p:spTree>
    <p:extLst>
      <p:ext uri="{BB962C8B-B14F-4D97-AF65-F5344CB8AC3E}">
        <p14:creationId xmlns:p14="http://schemas.microsoft.com/office/powerpoint/2010/main" val="20695621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1F0013C-98EB-48D0-9634-C898A3035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461460-510F-4578-A7D9-3014BCDE98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00F723-8822-4C0A-8ED7-422CAA5384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10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4CA445-4FCD-4830-AD9A-6542775C0A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13FEC58-EE59-4958-8B04-538BE8D459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Build Mateo's care around developmental windows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D050E27-6ECB-4383-85AF-414508A5B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a5e7e574035454d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38276C6-D5FE-4230-BB52-C5ED2D6C7D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79F7FDA-C700-463F-9D4D-5EDCFBF010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D10-E1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05FD508-4388-462D-8240-D641722D14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needs feeding and growth follow-up now, before surgery.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CCA688D-F27D-4E75-A3BB-F18AAFDC3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04A9B3A-0806-49B3-A647-31B302F1A9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D10-E2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1D557CE-83C6-443F-AB49-50440F58E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Lip and palate operations are staged at different times for different purposes.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AC04810-EF3B-4CA7-B3B2-0A16A84F1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A07BF49-E836-43B4-9C24-EEA5BF800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D10-E3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8896C2E-2A26-46D7-A5B0-C86BEE5DE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Hearing, speech, dental growth, psychosocial health, and facial growth require repeated checks over years.</a:t>
            </a:r>
          </a:p>
        </p:txBody>
      </p:sp>
    </p:spTree>
    <p:extLst>
      <p:ext uri="{BB962C8B-B14F-4D97-AF65-F5344CB8AC3E}">
        <p14:creationId xmlns:p14="http://schemas.microsoft.com/office/powerpoint/2010/main" val="87368373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F8D5A4F-81FC-4161-BA97-1C949603C9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14B139-6E1B-425D-9604-34F5C8F5E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5654565-4BD9-4F69-BBA9-8654237576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10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8D24CC7-DA51-4FAB-BCB9-AB6EAEEC8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87D303-0939-4175-AA2A-81DBB4DD2A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5ABFDA3-AE14-4737-9471-7F9924856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C3952C5-0778-4EEC-9432-2F90E73C8F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FB06106-EF3A-478E-B64A-39D9689F9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First station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DA76C0A-5FF5-445A-AC55-4BB665812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0046897-7044-48B4-93E0-0C078B5EB6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77AE866-33E1-4223-8884-89DCEE50D4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Newborn feeding, airway, hearing, and family support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6DA5F9C-E638-4A50-9F79-0F1F410596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7CBFB13-D9D9-4EF4-9F61-E1DDE02BE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Timed connection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32A5ACB-4C6F-46E7-AB60-FB4DB1706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114E116-B3B4-4836-8C00-7F52D5435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9808457-64D9-4CCF-B8AA-50AF1F9F5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Palate repair before major speech development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2CA9B78-E90E-4E39-B0D7-8C443EB7DD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C4DD1C2-AA2D-477B-A1C6-F352E4E5DA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Route coordinator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1CD2795-A1CC-4A3B-B44A-6C8D0A52DB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362F40A-0BFB-439A-A6D0-9231DA8F12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A9F25FF-3086-4DD3-BB1A-B3DB5D7AE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team coordinator and shared plan</a:t>
            </a:r>
          </a:p>
        </p:txBody>
      </p:sp>
    </p:spTree>
    <p:extLst>
      <p:ext uri="{BB962C8B-B14F-4D97-AF65-F5344CB8AC3E}">
        <p14:creationId xmlns:p14="http://schemas.microsoft.com/office/powerpoint/2010/main" val="61319122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9A6E676-F394-426D-858B-D46966F195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12E1C2E-C4A7-431B-A6A4-D1080B29F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86C730-097D-4B34-B249-47C6450612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10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6CA56B3-7EEB-4496-BF14-B2F91A29B2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5BFE41D-B051-4809-BA35-EF9C35A86B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E79CE35-8016-4A94-A397-19F93B7CD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Mateo's cleft team coordinator.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51F43C1-1611-474A-BE7A-0CF5139AC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FD837A2-5D36-4B4C-8465-E6D9C37DE1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family wants a one-page plan that shows what happens…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0405F68-2784-4033-8B5A-A14B71A11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ACD5A78-EB4C-4B5B-88F0-539476F451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A64E9A2-A36E-4437-900E-F5439C70E1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Create a staged plan tied to developmental…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C7BABF7-DDE4-4C19-B272-5D4EE28F9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D119212-1946-455D-AB6E-A9C80AA13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674CB69-7BDC-48EC-ABA9-B82BD44CA1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Promise one surgery will finish care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08CFE18-D0AE-4369-AB08-F0AE9EAEF8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96B41BA-DA8C-422E-A85A-86A96C6E59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E59F388-133A-47D6-9A26-501BA2CD2F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List specialists without timing or ownership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8A762C8-0723-4EB9-AEA6-F1D2E611CA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plan structure and place each evidence…</a:t>
            </a:r>
          </a:p>
        </p:txBody>
      </p:sp>
    </p:spTree>
    <p:extLst>
      <p:ext uri="{BB962C8B-B14F-4D97-AF65-F5344CB8AC3E}">
        <p14:creationId xmlns:p14="http://schemas.microsoft.com/office/powerpoint/2010/main" val="128753579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D507770-E189-45BA-A856-12FEB12E87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4975B2C-B06B-4EF8-A941-26D9FF8F15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3585831-ED96-44A7-918D-B7B7737934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10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615B103-4B5B-4D2C-9CE4-39886752F7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09E527-83BE-4E29-9A9B-7DCF2750DC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32D7A0D-F142-41DC-8F7E-6D13C0B7D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5712FEA-7A50-42B2-B65C-4F687BF61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03BCD6D-3C5D-46E3-BDEF-DA8F005C0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Create a staged plan tied to developmental needs and review points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5E4CF0B-827E-4C54-83E1-C57E356C9E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96EAC51-4737-4E40-98A8-D5A6355CAF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D301FC5-2D09-49B5-9FF1-34FFD86CC9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D10-E1 + D10-E2 + D10-E3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B30EE95-B607-4EBB-A93D-DEEF236BA0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40C169D-2842-4D12-AD67-2778F0FB2A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70DD460-AD96-4B59-8F90-D0EAC7EC74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provide typical windows and ownership. You may not promise exact dates before individual evaluation.</a:t>
            </a:r>
          </a:p>
        </p:txBody>
      </p:sp>
    </p:spTree>
    <p:extLst>
      <p:ext uri="{BB962C8B-B14F-4D97-AF65-F5344CB8AC3E}">
        <p14:creationId xmlns:p14="http://schemas.microsoft.com/office/powerpoint/2010/main" val="61135605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066D2BC-C155-419B-AC52-1E502055D8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B2C9F11-EE07-4140-8B66-36D4369B22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1366DEE-3A63-4339-BF27-8C94E73D59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10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D9CB842-6B96-47EC-911D-176E55EAD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BE4EB0B-C1F1-4020-9750-81A553AAFA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D8D3FC-F1C4-4248-8D8D-6F4FA22B48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32748F7-4951-497E-9347-56E29F9A9F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F707BB2-B122-433A-830A-8346E364C7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care follows developmental windows, so the right action depends on what the child needs next.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3A4D337-A4D7-405F-8165-1D10A90762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F4345F5-CEF9-4050-B51F-212457A1F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EC3CDBC-6440-47E7-9390-8D2EE1C5D0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have an 18-year care plan for Mateo, but what do the operations on that plan actually fix?…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092B8AA-DFE7-4EA3-ABFE-42AF8329C4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608759192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B336AAA-7114-49D9-BCEB-BB9AE4A5F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5589A7-46BF-4D34-A87D-7F665E8757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6B4F65-9592-499F-890A-D9ED54CE1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10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D475F2C-FA4A-4740-9F02-AA8EC8B1F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484CFEC-C59D-4C9F-8216-43F9C1448A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81C4F8E-F607-4D85-A207-CF78EBEAED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542C8E9-0B5C-4186-B09E-4AF5B412ED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James JN, et al. 2014. Management of cleft lip and palate and orthognathic considerations. Oral Maxillofac Surg Clin North Am. [PMID:25438882]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Dean KM, Leeper LK. 2020. Management of submucous cleft palate. Curr Opin Otolaryngol Head Neck Surg. [PMID:33105231]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3E151C2-DE9B-4476-A13B-3E76CCD09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69E5220-0FDF-4879-88FF-F9B0ADFD7F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1570D94-3F55-4924-A2B0-F1B60C3A6E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staged multidisciplinary management • Human Body Systems (HBS), timing and coordination across body systems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DFDD8E1-7451-4116-90AF-CB16A4748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E5CD674-7271-4875-9B75-CEBFC2FFA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1E40A2D-5881-4525-AFE2-1B53F9E232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62013319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2026-07-10T22:12:44.3620000Z</dcterms:created>
  <dcterms:modified xsi:type="dcterms:W3CDTF">2026-07-10T22:12:44.3620000Z</dcterms:modified>
</coreProperties>
</file>