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9cb540226d34408" /><Relationship Type="http://schemas.openxmlformats.org/officeDocument/2006/relationships/extended-properties" Target="/docProps/app.xml" Id="R2cef1129e8b84f69" /><Relationship Type="http://schemas.openxmlformats.org/officeDocument/2006/relationships/officeDocument" Target="/ppt/presentation.xml" Id="Rb1b4753cfc8e46f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e867ce483c64d47"/>
  </p:sldMasterIdLst>
  <p:notesMasterIdLst>
    <p:notesMasterId xmlns:r="http://schemas.openxmlformats.org/officeDocument/2006/relationships" r:id="Rdac7bf0b7a8541f6"/>
  </p:notesMasterIdLst>
  <p:sldIdLst>
    <p:sldId xmlns:r="http://schemas.openxmlformats.org/officeDocument/2006/relationships" id="256" r:id="Rd0874153d458497a"/>
    <p:sldId xmlns:r="http://schemas.openxmlformats.org/officeDocument/2006/relationships" id="257" r:id="Rf8672aa6ecb04385"/>
    <p:sldId xmlns:r="http://schemas.openxmlformats.org/officeDocument/2006/relationships" id="258" r:id="Rdb933d6e0e144ae7"/>
    <p:sldId xmlns:r="http://schemas.openxmlformats.org/officeDocument/2006/relationships" id="259" r:id="R024fc14a04d34e09"/>
    <p:sldId xmlns:r="http://schemas.openxmlformats.org/officeDocument/2006/relationships" id="260" r:id="R3595e5a126d643f1"/>
    <p:sldId xmlns:r="http://schemas.openxmlformats.org/officeDocument/2006/relationships" id="261" r:id="R6c61de5c19304466"/>
    <p:sldId xmlns:r="http://schemas.openxmlformats.org/officeDocument/2006/relationships" id="262" r:id="R908543492c3a474d"/>
    <p:sldId xmlns:r="http://schemas.openxmlformats.org/officeDocument/2006/relationships" id="263" r:id="R3c30634418b44292"/>
    <p:sldId xmlns:r="http://schemas.openxmlformats.org/officeDocument/2006/relationships" id="264" r:id="Rdc91a5e46c73451d"/>
    <p:sldId xmlns:r="http://schemas.openxmlformats.org/officeDocument/2006/relationships" id="265" r:id="Rcecf818dd3394862"/>
    <p:sldId xmlns:r="http://schemas.openxmlformats.org/officeDocument/2006/relationships" id="266" r:id="R875a4804a65c45e4"/>
    <p:sldId xmlns:r="http://schemas.openxmlformats.org/officeDocument/2006/relationships" id="267" r:id="Reab34d6f29ae49e2"/>
    <p:sldId xmlns:r="http://schemas.openxmlformats.org/officeDocument/2006/relationships" id="268" r:id="R3a12a95513ee43ab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8dcf453cc62457b" /><Relationship Type="http://schemas.openxmlformats.org/officeDocument/2006/relationships/slideMaster" Target="/ppt/slideMasters/slideMaster1.xml" Id="R2e867ce483c64d47" /><Relationship Type="http://schemas.openxmlformats.org/officeDocument/2006/relationships/notesMaster" Target="/ppt/notesMasters/notesMaster1.xml" Id="Rdac7bf0b7a8541f6" /><Relationship Type="http://schemas.openxmlformats.org/officeDocument/2006/relationships/presProps" Target="/ppt/presProps.xml" Id="R6e7c1692330c45b0" /><Relationship Type="http://schemas.openxmlformats.org/officeDocument/2006/relationships/tableStyles" Target="/ppt/tableStyles.xml" Id="R5f30d59b392443e5" /><Relationship Type="http://schemas.openxmlformats.org/officeDocument/2006/relationships/slide" Target="/ppt/slides/slide1.xml" Id="Rd0874153d458497a" /><Relationship Type="http://schemas.openxmlformats.org/officeDocument/2006/relationships/slide" Target="/ppt/slides/slide2.xml" Id="Rf8672aa6ecb04385" /><Relationship Type="http://schemas.openxmlformats.org/officeDocument/2006/relationships/slide" Target="/ppt/slides/slide3.xml" Id="Rdb933d6e0e144ae7" /><Relationship Type="http://schemas.openxmlformats.org/officeDocument/2006/relationships/slide" Target="/ppt/slides/slide4.xml" Id="R024fc14a04d34e09" /><Relationship Type="http://schemas.openxmlformats.org/officeDocument/2006/relationships/slide" Target="/ppt/slides/slide5.xml" Id="R3595e5a126d643f1" /><Relationship Type="http://schemas.openxmlformats.org/officeDocument/2006/relationships/slide" Target="/ppt/slides/slide6.xml" Id="R6c61de5c19304466" /><Relationship Type="http://schemas.openxmlformats.org/officeDocument/2006/relationships/slide" Target="/ppt/slides/slide7.xml" Id="R908543492c3a474d" /><Relationship Type="http://schemas.openxmlformats.org/officeDocument/2006/relationships/slide" Target="/ppt/slides/slide8.xml" Id="R3c30634418b44292" /><Relationship Type="http://schemas.openxmlformats.org/officeDocument/2006/relationships/slide" Target="/ppt/slides/slide9.xml" Id="Rdc91a5e46c73451d" /><Relationship Type="http://schemas.openxmlformats.org/officeDocument/2006/relationships/slide" Target="/ppt/slides/slide10.xml" Id="Rcecf818dd3394862" /><Relationship Type="http://schemas.openxmlformats.org/officeDocument/2006/relationships/slide" Target="/ppt/slides/slide11.xml" Id="R875a4804a65c45e4" /><Relationship Type="http://schemas.openxmlformats.org/officeDocument/2006/relationships/slide" Target="/ppt/slides/slide12.xml" Id="Reab34d6f29ae49e2" /><Relationship Type="http://schemas.openxmlformats.org/officeDocument/2006/relationships/slide" Target="/ppt/slides/slide13.xml" Id="R3a12a95513ee43a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d9b94954ded487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24bd96db3004d56" /><Relationship Type="http://schemas.openxmlformats.org/officeDocument/2006/relationships/notesMaster" Target="/ppt/notesMasters/notesMaster1.xml" Id="R90b25b83797745b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44169f748514bcc" /><Relationship Type="http://schemas.openxmlformats.org/officeDocument/2006/relationships/notesMaster" Target="/ppt/notesMasters/notesMaster1.xml" Id="R58723d590dbe446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16ccf3d99294ecd" /><Relationship Type="http://schemas.openxmlformats.org/officeDocument/2006/relationships/notesMaster" Target="/ppt/notesMasters/notesMaster1.xml" Id="R776e2a3d397c446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e3ffd57a169420c" /><Relationship Type="http://schemas.openxmlformats.org/officeDocument/2006/relationships/notesMaster" Target="/ppt/notesMasters/notesMaster1.xml" Id="R45a09807477d424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0a5b0c6c0fd421a" /><Relationship Type="http://schemas.openxmlformats.org/officeDocument/2006/relationships/notesMaster" Target="/ppt/notesMasters/notesMaster1.xml" Id="Re5d6b7347238402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cdc43fa9f8140fc" /><Relationship Type="http://schemas.openxmlformats.org/officeDocument/2006/relationships/notesMaster" Target="/ppt/notesMasters/notesMaster1.xml" Id="R475880be293a42b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663e46d21954cb1" /><Relationship Type="http://schemas.openxmlformats.org/officeDocument/2006/relationships/notesMaster" Target="/ppt/notesMasters/notesMaster1.xml" Id="Rbce36c576131455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d673df6151340e5" /><Relationship Type="http://schemas.openxmlformats.org/officeDocument/2006/relationships/notesMaster" Target="/ppt/notesMasters/notesMaster1.xml" Id="R3fa2818aec2e4f1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babd7f50d7845bf" /><Relationship Type="http://schemas.openxmlformats.org/officeDocument/2006/relationships/notesMaster" Target="/ppt/notesMasters/notesMaster1.xml" Id="R7280936b026b4b7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90daae8afac4ad0" /><Relationship Type="http://schemas.openxmlformats.org/officeDocument/2006/relationships/notesMaster" Target="/ppt/notesMasters/notesMaster1.xml" Id="R6e744133af22403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609cb138786427b" /><Relationship Type="http://schemas.openxmlformats.org/officeDocument/2006/relationships/notesMaster" Target="/ppt/notesMasters/notesMaster1.xml" Id="Rc3a5c5bfc3f346c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d4f5438e62f40c9" /><Relationship Type="http://schemas.openxmlformats.org/officeDocument/2006/relationships/notesMaster" Target="/ppt/notesMasters/notesMaster1.xml" Id="R23fbb99c40564b8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6e6bc35ee41457f" /><Relationship Type="http://schemas.openxmlformats.org/officeDocument/2006/relationships/notesMaster" Target="/ppt/notesMasters/notesMaster1.xml" Id="R20c48c8dd2f1465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dab6aedcd9d435b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bee5864ee94472d" /><Relationship Type="http://schemas.openxmlformats.org/officeDocument/2006/relationships/slideLayout" Target="/ppt/slideLayouts/slideLayout1.xml" Id="Rdf651ed498ae4bf2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f651ed498ae4bf2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3b886eec5b4d4a" /><Relationship Type="http://schemas.openxmlformats.org/officeDocument/2006/relationships/image" Target="/ppt/media/image.bin" Id="Ra02fc62644a84542" /><Relationship Type="http://schemas.openxmlformats.org/officeDocument/2006/relationships/notesSlide" Target="/ppt/notesSlides/notesSlide1.xml" Id="R2d3bc4364b794a7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fdcdc2507444336" /><Relationship Type="http://schemas.openxmlformats.org/officeDocument/2006/relationships/notesSlide" Target="/ppt/notesSlides/notesSlide2.xml" Id="R078c56dc5d694b4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9f7549be8b44e65" /><Relationship Type="http://schemas.openxmlformats.org/officeDocument/2006/relationships/notesSlide" Target="/ppt/notesSlides/notesSlide3.xml" Id="R0420a54ca7a34bb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25028fb8e6b4a15" /><Relationship Type="http://schemas.openxmlformats.org/officeDocument/2006/relationships/notesSlide" Target="/ppt/notesSlides/notesSlide4.xml" Id="R5ae61fb79769472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30acf782484bf1" /><Relationship Type="http://schemas.openxmlformats.org/officeDocument/2006/relationships/image" Target="/ppt/media/image2.bin" Id="R171ac594e131408d" /><Relationship Type="http://schemas.openxmlformats.org/officeDocument/2006/relationships/notesSlide" Target="/ppt/notesSlides/notesSlide5.xml" Id="Re2b91b4de8124a8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4ec4b3c6b940fb" /><Relationship Type="http://schemas.openxmlformats.org/officeDocument/2006/relationships/image" Target="/ppt/media/image3.bin" Id="R79e749fb7b5349d4" /><Relationship Type="http://schemas.openxmlformats.org/officeDocument/2006/relationships/notesSlide" Target="/ppt/notesSlides/notesSlide6.xml" Id="R98c399bc6b634ff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fda11b890b84a60" /><Relationship Type="http://schemas.openxmlformats.org/officeDocument/2006/relationships/notesSlide" Target="/ppt/notesSlides/notesSlide7.xml" Id="Rd9b39172bf4a497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46e582ae8804059" /><Relationship Type="http://schemas.openxmlformats.org/officeDocument/2006/relationships/image" Target="/ppt/media/image4.bin" Id="R3f9d6017afdd4226" /><Relationship Type="http://schemas.openxmlformats.org/officeDocument/2006/relationships/notesSlide" Target="/ppt/notesSlides/notesSlide8.xml" Id="Ra1aeedecf496420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63d247ff4af4413" /><Relationship Type="http://schemas.openxmlformats.org/officeDocument/2006/relationships/notesSlide" Target="/ppt/notesSlides/notesSlide9.xml" Id="Rcaeedc5bf92d4d8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6df8ea8ebb43a5" /><Relationship Type="http://schemas.openxmlformats.org/officeDocument/2006/relationships/notesSlide" Target="/ppt/notesSlides/notesSlide10.xml" Id="R7bb4908d4080481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765e56e59ec4a58" /><Relationship Type="http://schemas.openxmlformats.org/officeDocument/2006/relationships/notesSlide" Target="/ppt/notesSlides/notesSlide11.xml" Id="R37e2ae65dc9c4cd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aed1e1a3884748" /><Relationship Type="http://schemas.openxmlformats.org/officeDocument/2006/relationships/notesSlide" Target="/ppt/notesSlides/notesSlide12.xml" Id="R3be1ed1a63f0424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a61c5c840da496f" /><Relationship Type="http://schemas.openxmlformats.org/officeDocument/2006/relationships/notesSlide" Target="/ppt/notesSlides/notesSlide13.xml" Id="R91fb5bcc6da24de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717D4FA-752A-4C69-A81E-DE30C39C64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E53FFB6-6F89-47A9-B17C-145262B9BE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4D0B2E3-C04C-4C7E-9044-4DAB1F92A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02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06D2AC5-3287-40B4-8B7D-14B14BFD55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C97286-9F6F-4B9B-BDD5-F49A667FC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Describing the Cleft: Type, Side, and How Complete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77F47BE-D541-4F02-90F9-96D51E7208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does the team describe Mateo's cleft precisely enough to plan from?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E99FD1C-F864-48F0-BA08-5F79149C1B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useful cleft description names the structures, the side, and the completeness as three separate choices.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02fc62644a8454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951266994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0C14CF1-C5E2-462F-8DB0-44E167E1DA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29B868-EFA6-496A-8204-BDC7C19942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AAE744E-38D5-43B2-8022-D284F96ED5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02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469F006-9434-4616-A174-2249E36781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2282E00-233F-4997-BBFB-C504B0DC38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9E2B7F4-04D6-4F88-ACE2-3D902BD148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243B525-691B-4EB3-A0BF-F4CC443FE7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E4D1995-8A9C-4325-AA5C-D457697F1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Day-one cleft care begins with a complete exam and clear, respectful communication.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84E614B-A8C3-404B-A9C4-358B2132B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47917120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66DD910-3E6D-4D23-871A-100AFD4214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B1FA477-6F50-4ADB-8B6B-2F12FDAA83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EBA7FD9-6D4B-4425-93CD-20959E1F59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02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42B93A2-41B3-4B09-B5C5-CC65D55C23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F0B8AF4-C6DA-4104-8591-C223007483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97D8705-F082-4695-865C-C29CBBD4C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52E827D-1BBC-43CB-923C-954E9114D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F2C3302-5533-47B6-8BCC-801C2551BC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3C41983-3DFF-4AD2-89A6-82F647BD1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512DC3C-811B-46D2-B174-EE3B7F8AB7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1F01317-B507-4F34-9249-EA4D39CCB4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970BFF3-8A44-4DEA-B538-05F8F10C56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B93E0E2-0FA9-4B38-A83D-46DC17EB0E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2A1B672-F7CB-4218-A71C-32B963EDA0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763B813-7051-484F-BB6B-E7F4E8B608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87616580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CA67342-BC22-40AE-A08C-0EDF8A3D06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665B550-87AF-42CD-8C91-DCE85873EA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85C99A8-EF0E-4890-9FAB-092A3AC8A5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02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3EB60B3-52E9-4ED1-9FC4-A86C9E303A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A98A1BB-DD27-49B0-90AB-39B5A6808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513F9B2-5052-4CEB-8954-3D56A607F9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useful cleft description names the structures, the side, and the completeness as three separate choices.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534CB08-86FB-4B4C-A4EC-9E1163D25B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601DF6B-CBBE-4D1D-81D4-1EC6D714F5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67EA5E3-C60E-4588-92A0-35FCAF383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6D2C694-24F7-42DF-97AC-D120F0890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66AD375-9E72-4654-9E79-0CA32B01F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7732C47-3FB4-4427-88EA-58038771E5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122B4FA-E2D5-43C7-B966-FADA0482B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0CC4E6E-E66B-4380-97BE-28BC82D9A2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946A345-6029-44DA-A5F8-D7ECF05FB4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619060294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0352C6D-5F98-43ED-8D45-CB77B3E52F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0AD4E6-BD78-4511-8AEA-404B4D4BE8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403300-26EF-48E8-9BE2-2066D887AB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02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E6E349-5098-4FE7-958F-2D2A2FCCD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D38983A-5FC0-456C-BCDA-A16A6AEAE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BA9EEA6-55F4-47BA-AB8A-ED9BB01AFB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71ac594e131408d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359839676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4B3C458-5880-4174-9C9E-6986E354F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202926D-EE8B-4CB4-9547-B35C77AEEB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616028-0362-40F8-B07C-95CD66EA1F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02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E1A0002-3FB8-4549-A884-18F9AD414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D34E41B-A533-40A9-B21D-9B1F9B4A83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4F0183C-983A-4E3C-9B12-984E13EAAA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three-part mailing address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9e749fb7b5349d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BBBEAF6-D9B5-4408-9C7F-BB50271576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9B33DE2-D77D-4428-A30F-B018314D60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7EB9995-8F23-449F-92AF-C775DA4C00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address details are independent?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CCEA913-05E9-4371-9B8B-1B3B2D521E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0ED19E5-0AC8-468E-8C72-9D3EF77F69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1D7A353-B575-4853-8C4E-3F814253D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if one line is missing?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47E42D2-1B83-46CA-9FFF-A43BB1B123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C2BC568-E751-44EE-ABAE-62BF70A863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29D6CB9-BE80-4EA9-BF52-3F4E4A8B97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Could two packages share one detail but still go to different places?</a:t>
            </a:r>
          </a:p>
        </p:txBody>
      </p:sp>
    </p:spTree>
    <p:extLst>
      <p:ext uri="{BB962C8B-B14F-4D97-AF65-F5344CB8AC3E}">
        <p14:creationId xmlns:p14="http://schemas.microsoft.com/office/powerpoint/2010/main" val="184490309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A2102F3-8BCC-444A-B636-04C1DB325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2B373A2-B24A-428B-8D1D-B8F757232D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794B542-7977-42BD-A749-48C3A4334E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02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E9C959-0C60-47FE-8D7C-C74F22A83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BCCF6F2-CA7D-4084-BA12-5E04A082AF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D26C1EF-B584-4376-AC46-7127466BB3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B4C8396-9431-4CC7-98CC-4766AF12EE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2DDA324-F428-43CA-A072-E7EF6C19D5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4D299CA-5887-4D72-B8C1-B1D601B50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one field for each kind of information.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27A74A5-3C1C-4B2A-B80B-3F2DA306C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C2C278F-F325-4AEF-BDFE-F3E861519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F70DD8D-7265-490D-96C0-05A1A19E42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Do not replace three fields with one vague label.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3CE2D27-EB61-459B-A4BE-E2EEFE3ED5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8D92846-2E3B-4169-B0E3-F13AA63066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8B3D936-8340-45C8-A7CE-F112D74934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Check every field before making a plan.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CF8C97A-6798-467F-94CD-87826C4C8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A diagnosis is not literally an address. The analogy only shows why independent descriptors matter.</a:t>
            </a:r>
          </a:p>
        </p:txBody>
      </p:sp>
    </p:spTree>
    <p:extLst>
      <p:ext uri="{BB962C8B-B14F-4D97-AF65-F5344CB8AC3E}">
        <p14:creationId xmlns:p14="http://schemas.microsoft.com/office/powerpoint/2010/main" val="770327329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D320297-A77A-4EC7-9EF9-0D8FF7464D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109E06E-4685-486A-B2F0-73AB54AA8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442B567-B3EA-4DD1-BB8D-537DB6F8DB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02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E863595-E60F-49CF-A9E8-7DA3117406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B72664F-5F5E-43AE-8DA9-525E285907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Sort Mateo on three clinical axes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3A0E103-6488-48C9-AEA3-5A58B27E96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f9d6017afdd422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7054530-0292-4CC0-AE79-929F25EDE8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2400050-4E1C-4E4A-B077-7AD83459F6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D02-E1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ACE81EA-DB35-487D-9ABA-8975E82ED8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gap involves both the lip and the palate.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F6119E2-F910-4048-BC0F-F103384DD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1A1A230-7AB0-47FF-9B2E-DDFB37F249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D02-E2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FA2909D-559C-4F2D-AF04-9BEAF0DAC1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Only the left side of the lip is involved.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A09E4B8-CC34-4E87-80ED-069F64F61D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A27097D-097A-4316-AE6A-F102E56F30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D02-E3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2207D4C-96C7-436F-B9FC-20D5C6FB7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lip gap reaches the nostril and the palate is open along its length.</a:t>
            </a:r>
          </a:p>
        </p:txBody>
      </p:sp>
    </p:spTree>
    <p:extLst>
      <p:ext uri="{BB962C8B-B14F-4D97-AF65-F5344CB8AC3E}">
        <p14:creationId xmlns:p14="http://schemas.microsoft.com/office/powerpoint/2010/main" val="68789550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F757645-1B0D-4CF1-B78D-6ABF370240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223245-FC35-444D-BD8B-6C10375D05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3A9571-5E93-4CBF-8127-2C37A1B3AB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02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4ACD1F1-EDEF-4611-B469-1A3AB51936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4F8D067-669E-4DE0-A6B9-390A90A138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42359AA-E156-4997-8D4B-8FDA9945F1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4CF2BFE-3CC5-41EC-A4AA-4EFC88548D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0F17E57-25C7-4175-83D3-6BCEABCB35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Street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C698DCD-A2FA-4FCD-9A4D-145408A7FB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D0F1342-5848-43A8-AAB7-18BD8905FD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A503B1F-62A5-4B17-B404-A36B54443B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structures: lip, palate, or both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F06C25D-9C74-493E-9F03-6E96CEB9A2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8112BC7-A66C-4C51-9510-C8BF7DA2BF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Side of street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36FA15E-A4EA-4D2E-BFC5-D54799DEA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7E9B8D5-4F95-49BE-B38A-AA23EC98A3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B4BBB2A-8D56-43A8-AB46-25332F1CB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Laterality: left, right, or bilateral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020D395-C0CF-4202-8D08-AC081024A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CC5135E-DBED-4DB3-B1F8-DAB4209850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Unit number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711AC02-947E-4E1C-A817-9F8A354110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C35701E-53E2-4D80-9D42-A82CDA6B91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619C7BE-B49A-475A-B6CC-30412E2E03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Completeness: partial or full length</a:t>
            </a:r>
          </a:p>
        </p:txBody>
      </p:sp>
    </p:spTree>
    <p:extLst>
      <p:ext uri="{BB962C8B-B14F-4D97-AF65-F5344CB8AC3E}">
        <p14:creationId xmlns:p14="http://schemas.microsoft.com/office/powerpoint/2010/main" val="27745156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3DF960D-309A-427F-B2AF-3C78369C46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62BAE9-7AD4-43FF-8BE9-AF859E96DC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6AE845D-1F84-4A14-B4B4-D610EC86CB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02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DC46966-D5D8-41BE-BD48-C96FE6F509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ECAB800-EF3F-42F8-B1C6-4B4CDE11AA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3129EBF-B290-42BA-B67C-1DA05AD43D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entering Mateo into the cleft team registry.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686C4FF-5BDE-46BC-A32B-8268156CA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4864ECD-1A15-4B8C-A366-1C2C8FC0BE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surgeon will use your entry to plan the first…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EBF6531-CA5A-474E-95D8-390CE96B9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4391A4D-5095-44C6-8250-E7D7A5D557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BE6A3EC-0278-436C-B2EA-062AE6D165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Complete unilateral left cleft lip and palate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03208BA-3155-469F-92F0-F044FE67BE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C9B58C5-E199-4B53-B38A-3DA1E3BED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828A840-E0A7-419C-85B6-D19E45D7E9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cleft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CA61B8F-EED7-4051-BB2B-ED568DBD38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C6CAA58-7C88-4453-97B9-8B70F068E3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9CB4E0A-F5D0-49ED-A3C5-8D7DC31786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Bilateral incomplete cleft lip only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AC61BC4-E876-4817-B2CD-AAABD22CE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registry description and cite one evidence…</a:t>
            </a:r>
          </a:p>
        </p:txBody>
      </p:sp>
    </p:spTree>
    <p:extLst>
      <p:ext uri="{BB962C8B-B14F-4D97-AF65-F5344CB8AC3E}">
        <p14:creationId xmlns:p14="http://schemas.microsoft.com/office/powerpoint/2010/main" val="661032253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651AB2A-F888-48D2-A90A-DA7CEDE32D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04189C5-666F-439B-9F0E-5E75A8F4ED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014C855-3EF0-490B-8137-897A128FCF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02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E6D0B8C-7065-43DA-9AE3-BCA4EE3A09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4C9ABA6-9FEB-4541-BF49-CB9CE8E369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AD63C78-12D6-42B5-9871-F4264723D5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5F2A88F-5276-496D-BEF0-FCC02FB92E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E39C9C1-E7CB-4806-90EB-BB09FA261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Complete unilateral left cleft lip and palate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5997A3A-C0B4-443A-BCB8-3F3566A5FB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02150F8-AA4A-41C4-ABDE-20073951EF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4F3C8E5-C018-40B1-8C15-9DE81556C3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D02-E1 + D02-E2 + D02-E3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E4E2E7D-9871-4C42-9D6B-4F57A7CD8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13B10C7-69A0-441F-AC54-6A53661C76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ED11C61-022B-4042-B336-B967310EBC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classify anatomy. You may not infer a syndrome from the cleft pattern alone.</a:t>
            </a:r>
          </a:p>
        </p:txBody>
      </p:sp>
    </p:spTree>
    <p:extLst>
      <p:ext uri="{BB962C8B-B14F-4D97-AF65-F5344CB8AC3E}">
        <p14:creationId xmlns:p14="http://schemas.microsoft.com/office/powerpoint/2010/main" val="70370873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CDCBD64-7423-416D-8C6A-189ED49821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599FAD-2E58-4852-BBCA-5F177FF88F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107CDFB-77F6-4143-AD64-A5A1E519CD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02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0762C19-0B87-4559-84B3-C628879B6D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5E0E6AA-F2F5-4282-BA8A-DA4D188084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9653F5B-CD91-4590-BD55-715E22BD5C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3CDB6BD-3427-4136-8EDA-4A257BA644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0910B78-2104-4098-99B6-949DC1A2AC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useful cleft description names the structures, the side, and the completeness as three separate choices.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275CC81-ABF3-46F3-BEAF-73B44B8BBF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80DD779-8B37-421E-95DA-7C9C90A77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F9E46CF-52A2-44A7-833C-14D01FDDBB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can describe Mateo's cleft exactly: complete, unilateral, left, lip and palate. But a precise description still does…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E5F1957-430A-4D0A-89EF-B2EBB43AB9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632068438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AB8BFF1-2305-4042-91A4-D04E638902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3134B93-849B-4F01-A65E-EC8B1B9A5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C6180BE-1DCB-4259-B221-F7207230B0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02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F9D84EB-488C-4F10-9562-4BEBB49080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BE6837E-46FE-4E83-8183-A359F1727B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FA2CE1D-2398-479F-92E3-FF2D710F74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7B8079B-8685-454C-9AAB-0C4BC6FC26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T, et al. 2020. Cleft of lip and palate: A review. J Family Med Prim Care. [PMID:32984097]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Dixon MJ, et al. 2011. Cleft lip and palate: genetic and environmental influences. Nat Rev Genet. [PMID:21331089]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Dean KM, Leeper LK. 2020. Management of submucous cleft palate. Curr Opin Otolaryngol Head Neck Surg. [PMID:33105231]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EA3CF6E-5B45-4C08-803E-FE9E9D9636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85C7323-7686-41BB-85CF-BEA8D9107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4BA379A-00CA-41F9-89A9-C3E2D904BC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Medical Interventions (MI), Unit 1 classification and clinical documentation • Principles of Biomedical Science (PBS), primary versus secondary palate anatomy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1050914-5DA6-4085-9E5B-3863D2626A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CD916D9-5FE9-461A-AADE-E2203BA478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B697173-90EC-417C-98A7-9A89FED8E6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76696314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2026-07-10T22:12:40.2380000Z</dcterms:created>
  <dcterms:modified xsi:type="dcterms:W3CDTF">2026-07-10T22:12:40.2380000Z</dcterms:modified>
</coreProperties>
</file>