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ef24e8525e4551" /><Relationship Type="http://schemas.openxmlformats.org/officeDocument/2006/relationships/extended-properties" Target="/docProps/app.xml" Id="Rb0373893839b4047" /><Relationship Type="http://schemas.openxmlformats.org/officeDocument/2006/relationships/officeDocument" Target="/ppt/presentation.xml" Id="Ra14b0decb6aa4ad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977b3463ab84df7"/>
  </p:sldMasterIdLst>
  <p:notesMasterIdLst>
    <p:notesMasterId xmlns:r="http://schemas.openxmlformats.org/officeDocument/2006/relationships" r:id="Ra04ab2a049d44f45"/>
  </p:notesMasterIdLst>
  <p:sldIdLst>
    <p:sldId xmlns:r="http://schemas.openxmlformats.org/officeDocument/2006/relationships" id="256" r:id="R81f77272fb0d4272"/>
    <p:sldId xmlns:r="http://schemas.openxmlformats.org/officeDocument/2006/relationships" id="257" r:id="Rb2cf7b40e3ba44d0"/>
    <p:sldId xmlns:r="http://schemas.openxmlformats.org/officeDocument/2006/relationships" id="258" r:id="R69a6b4bf3790443e"/>
    <p:sldId xmlns:r="http://schemas.openxmlformats.org/officeDocument/2006/relationships" id="259" r:id="R29ac6bf580554f4f"/>
    <p:sldId xmlns:r="http://schemas.openxmlformats.org/officeDocument/2006/relationships" id="260" r:id="Rb2885ac5f04746ff"/>
    <p:sldId xmlns:r="http://schemas.openxmlformats.org/officeDocument/2006/relationships" id="261" r:id="R4bee1ce4747847d1"/>
    <p:sldId xmlns:r="http://schemas.openxmlformats.org/officeDocument/2006/relationships" id="262" r:id="R3875c3c8f9c74804"/>
    <p:sldId xmlns:r="http://schemas.openxmlformats.org/officeDocument/2006/relationships" id="263" r:id="R9418889612aa4dda"/>
    <p:sldId xmlns:r="http://schemas.openxmlformats.org/officeDocument/2006/relationships" id="264" r:id="R9edf5f764d8a4735"/>
    <p:sldId xmlns:r="http://schemas.openxmlformats.org/officeDocument/2006/relationships" id="265" r:id="Rcbe7ab7ee49d433f"/>
    <p:sldId xmlns:r="http://schemas.openxmlformats.org/officeDocument/2006/relationships" id="266" r:id="R569e6406ad814751"/>
    <p:sldId xmlns:r="http://schemas.openxmlformats.org/officeDocument/2006/relationships" id="267" r:id="R1b757eef4e62436e"/>
    <p:sldId xmlns:r="http://schemas.openxmlformats.org/officeDocument/2006/relationships" id="268" r:id="Rba6183a62448408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a6de6817d934621" /><Relationship Type="http://schemas.openxmlformats.org/officeDocument/2006/relationships/slideMaster" Target="/ppt/slideMasters/slideMaster1.xml" Id="R7977b3463ab84df7" /><Relationship Type="http://schemas.openxmlformats.org/officeDocument/2006/relationships/notesMaster" Target="/ppt/notesMasters/notesMaster1.xml" Id="Ra04ab2a049d44f45" /><Relationship Type="http://schemas.openxmlformats.org/officeDocument/2006/relationships/presProps" Target="/ppt/presProps.xml" Id="R876d43b89fb543b1" /><Relationship Type="http://schemas.openxmlformats.org/officeDocument/2006/relationships/tableStyles" Target="/ppt/tableStyles.xml" Id="R072a825acd14415d" /><Relationship Type="http://schemas.openxmlformats.org/officeDocument/2006/relationships/slide" Target="/ppt/slides/slide1.xml" Id="R81f77272fb0d4272" /><Relationship Type="http://schemas.openxmlformats.org/officeDocument/2006/relationships/slide" Target="/ppt/slides/slide2.xml" Id="Rb2cf7b40e3ba44d0" /><Relationship Type="http://schemas.openxmlformats.org/officeDocument/2006/relationships/slide" Target="/ppt/slides/slide3.xml" Id="R69a6b4bf3790443e" /><Relationship Type="http://schemas.openxmlformats.org/officeDocument/2006/relationships/slide" Target="/ppt/slides/slide4.xml" Id="R29ac6bf580554f4f" /><Relationship Type="http://schemas.openxmlformats.org/officeDocument/2006/relationships/slide" Target="/ppt/slides/slide5.xml" Id="Rb2885ac5f04746ff" /><Relationship Type="http://schemas.openxmlformats.org/officeDocument/2006/relationships/slide" Target="/ppt/slides/slide6.xml" Id="R4bee1ce4747847d1" /><Relationship Type="http://schemas.openxmlformats.org/officeDocument/2006/relationships/slide" Target="/ppt/slides/slide7.xml" Id="R3875c3c8f9c74804" /><Relationship Type="http://schemas.openxmlformats.org/officeDocument/2006/relationships/slide" Target="/ppt/slides/slide8.xml" Id="R9418889612aa4dda" /><Relationship Type="http://schemas.openxmlformats.org/officeDocument/2006/relationships/slide" Target="/ppt/slides/slide9.xml" Id="R9edf5f764d8a4735" /><Relationship Type="http://schemas.openxmlformats.org/officeDocument/2006/relationships/slide" Target="/ppt/slides/slide10.xml" Id="Rcbe7ab7ee49d433f" /><Relationship Type="http://schemas.openxmlformats.org/officeDocument/2006/relationships/slide" Target="/ppt/slides/slide11.xml" Id="R569e6406ad814751" /><Relationship Type="http://schemas.openxmlformats.org/officeDocument/2006/relationships/slide" Target="/ppt/slides/slide12.xml" Id="R1b757eef4e62436e" /><Relationship Type="http://schemas.openxmlformats.org/officeDocument/2006/relationships/slide" Target="/ppt/slides/slide13.xml" Id="Rba6183a62448408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38b7aefa23e41d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1edc96594374633" /><Relationship Type="http://schemas.openxmlformats.org/officeDocument/2006/relationships/notesMaster" Target="/ppt/notesMasters/notesMaster1.xml" Id="R85c4c826a3754c3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ce858a0686f4947" /><Relationship Type="http://schemas.openxmlformats.org/officeDocument/2006/relationships/notesMaster" Target="/ppt/notesMasters/notesMaster1.xml" Id="R9146955d9ab24d3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5fa721380e64c2a" /><Relationship Type="http://schemas.openxmlformats.org/officeDocument/2006/relationships/notesMaster" Target="/ppt/notesMasters/notesMaster1.xml" Id="R8e13b54b8e83471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e7a20ca4d53438e" /><Relationship Type="http://schemas.openxmlformats.org/officeDocument/2006/relationships/notesMaster" Target="/ppt/notesMasters/notesMaster1.xml" Id="R55eae64017f54e5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7d13168b42d4927" /><Relationship Type="http://schemas.openxmlformats.org/officeDocument/2006/relationships/notesMaster" Target="/ppt/notesMasters/notesMaster1.xml" Id="Rf67c90a898d5490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7b8b9e790514c12" /><Relationship Type="http://schemas.openxmlformats.org/officeDocument/2006/relationships/notesMaster" Target="/ppt/notesMasters/notesMaster1.xml" Id="R4776489851e64f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f5529c658dc47fc" /><Relationship Type="http://schemas.openxmlformats.org/officeDocument/2006/relationships/notesMaster" Target="/ppt/notesMasters/notesMaster1.xml" Id="Re2cb85444f7f47f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246ec3e99f24242" /><Relationship Type="http://schemas.openxmlformats.org/officeDocument/2006/relationships/notesMaster" Target="/ppt/notesMasters/notesMaster1.xml" Id="Rad3196c4d4304ac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008a1cba12f44bc" /><Relationship Type="http://schemas.openxmlformats.org/officeDocument/2006/relationships/notesMaster" Target="/ppt/notesMasters/notesMaster1.xml" Id="R0cb5573b0f1b468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496c70f51b14f4c" /><Relationship Type="http://schemas.openxmlformats.org/officeDocument/2006/relationships/notesMaster" Target="/ppt/notesMasters/notesMaster1.xml" Id="R228e4ec1c0e7412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4fb160a5b3b4fe6" /><Relationship Type="http://schemas.openxmlformats.org/officeDocument/2006/relationships/notesMaster" Target="/ppt/notesMasters/notesMaster1.xml" Id="R5d0f1e4f50ab41b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5b76a808b6b42d8" /><Relationship Type="http://schemas.openxmlformats.org/officeDocument/2006/relationships/notesMaster" Target="/ppt/notesMasters/notesMaster1.xml" Id="Rffa26934210440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d06b0317fa343a0" /><Relationship Type="http://schemas.openxmlformats.org/officeDocument/2006/relationships/notesMaster" Target="/ppt/notesMasters/notesMaster1.xml" Id="Read30df84b6646f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2ab6dcdb624b8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2ba57fc4815434f" /><Relationship Type="http://schemas.openxmlformats.org/officeDocument/2006/relationships/slideLayout" Target="/ppt/slideLayouts/slideLayout1.xml" Id="R98d23ce58f764fcd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8d23ce58f764fcd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e3d6de544a4ca9" /><Relationship Type="http://schemas.openxmlformats.org/officeDocument/2006/relationships/image" Target="/ppt/media/image.bin" Id="Rd474c08661934c80" /><Relationship Type="http://schemas.openxmlformats.org/officeDocument/2006/relationships/notesSlide" Target="/ppt/notesSlides/notesSlide1.xml" Id="R4f0f7f7f3c8a4c0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1313bbdd4f411c" /><Relationship Type="http://schemas.openxmlformats.org/officeDocument/2006/relationships/notesSlide" Target="/ppt/notesSlides/notesSlide2.xml" Id="R809dd36bf355481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b4a1d4e9fc432d" /><Relationship Type="http://schemas.openxmlformats.org/officeDocument/2006/relationships/notesSlide" Target="/ppt/notesSlides/notesSlide3.xml" Id="R769c0b8f9b55449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aeccca512546a3" /><Relationship Type="http://schemas.openxmlformats.org/officeDocument/2006/relationships/notesSlide" Target="/ppt/notesSlides/notesSlide4.xml" Id="Re61c0d19f448468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b63a681faf412f" /><Relationship Type="http://schemas.openxmlformats.org/officeDocument/2006/relationships/image" Target="/ppt/media/image2.bin" Id="Rda33ad7a68b34656" /><Relationship Type="http://schemas.openxmlformats.org/officeDocument/2006/relationships/notesSlide" Target="/ppt/notesSlides/notesSlide5.xml" Id="Re7feea70d90f452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93df220be44f3b" /><Relationship Type="http://schemas.openxmlformats.org/officeDocument/2006/relationships/image" Target="/ppt/media/image3.bin" Id="R56b97abc62c14453" /><Relationship Type="http://schemas.openxmlformats.org/officeDocument/2006/relationships/notesSlide" Target="/ppt/notesSlides/notesSlide6.xml" Id="Rf2a7e18e571d446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b303b747544f51" /><Relationship Type="http://schemas.openxmlformats.org/officeDocument/2006/relationships/notesSlide" Target="/ppt/notesSlides/notesSlide7.xml" Id="R20a4b6904eb64c7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367d24e72a4769" /><Relationship Type="http://schemas.openxmlformats.org/officeDocument/2006/relationships/image" Target="/ppt/media/image4.bin" Id="Rf6ddb3c2301d4907" /><Relationship Type="http://schemas.openxmlformats.org/officeDocument/2006/relationships/notesSlide" Target="/ppt/notesSlides/notesSlide8.xml" Id="Rd4cb39b613d04720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8bd51fb0d44b26" /><Relationship Type="http://schemas.openxmlformats.org/officeDocument/2006/relationships/notesSlide" Target="/ppt/notesSlides/notesSlide9.xml" Id="Rd7daeb855a4e498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f866ddcaf1c4332" /><Relationship Type="http://schemas.openxmlformats.org/officeDocument/2006/relationships/notesSlide" Target="/ppt/notesSlides/notesSlide10.xml" Id="R41871df143dc45c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b414a59aca4cd7" /><Relationship Type="http://schemas.openxmlformats.org/officeDocument/2006/relationships/notesSlide" Target="/ppt/notesSlides/notesSlide11.xml" Id="R90b3fd740fe24b8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a485e93cb04179" /><Relationship Type="http://schemas.openxmlformats.org/officeDocument/2006/relationships/notesSlide" Target="/ppt/notesSlides/notesSlide12.xml" Id="Rf97422345c624eb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fa0765f6cf4d97" /><Relationship Type="http://schemas.openxmlformats.org/officeDocument/2006/relationships/notesSlide" Target="/ppt/notesSlides/notesSlide13.xml" Id="Rad2a41d7da0249f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57E737-63DA-482B-A9A7-BC855FAFA3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ED4BA15-B28B-4330-A1C8-98CADCCE7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948450-F5F2-4922-8248-B97932B83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B7A56D-68C4-4A9F-9BF1-9BA22D403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F0F9FB-63A6-463C-9754-714BA20B5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Day One: Recognizing and Communicating a Cleft at Birth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E0A64C-A135-4A90-9069-EA70CEF51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happens the day Mateo is born: how do we examine the finding, and how do we tell his family?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480B80-66CC-4F6E-8BA0-2A4FA5340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Day-one cleft care begins with a complete exam and clear, respectful communication.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74c08661934c8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37363976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42389AD-906B-4A53-AC83-B8BC1FB7C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6F3035-438F-45BE-9077-9CE9EAD4C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FB57C-F40F-4301-B174-F2D6F641D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F5BAED-BB26-4F2E-9FEA-DFD3823EC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3D113E-1F6A-4D17-9044-366905FB2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F91D5D-FBAF-4575-A693-091188262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624CD8-8DD5-4417-97A1-59159ED95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12FC7A-06DF-40E0-B8EB-D1ED47498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Start with what you can observe before you explain why it happened.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23D6B0-2A81-403C-AC9B-73134FB79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51855159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AD87019-8AC7-4889-98B5-8F56DA3DA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83E2F3-B754-47D4-B1B3-67CFF6B42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CE8C65-3C3D-42FE-886C-78C93C950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F6C3C8E-D7DC-403D-A8D0-266B935B9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CE09F6-8CE0-45A9-9E86-7BC9BE966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2C577C-75F8-440E-8F36-387AAB36C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6CE770-B18D-49C2-AE12-98796F5F8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207E9D-F778-4B6B-982D-509B076EC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7F0ADB-F64B-45EA-BE47-C6A2347E6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E40EE1-3091-42E0-854E-FD7FE8723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E161CC3-F75C-4C76-94C6-0A6AB57BB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4698F8-819A-43AE-ACBA-40BBFB8CF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012A36-9AD1-49E5-9E6F-556CFE4C9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DB803F-689F-4199-A7D2-562590490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29DB1D2-BAB3-463B-9F49-32967DF37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820072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53429DB-62CF-4272-BBBA-54A963B63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870C2D-76A8-4F3F-94EC-663B92B97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37CDE76-3F5E-4AF6-A5C2-1757A73CF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4E4992-4290-4EA4-BC92-BA2FD49AD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B5971C-5866-4F34-9152-9AF8419B6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E69108-5C72-4211-AC2E-8DB1F82F6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Day-one cleft care begins with a complete exam and clear, respectful communication.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8E6E41-A1CC-4939-AE9B-AB2F2F0FA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843195-035B-438E-A5F9-1E3852ECB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FAF9F2-CB00-49A7-AA73-F8C0FBDA9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54F4A39-C36B-4C7C-9F47-BF87D3AB2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77001F-62C3-41EE-8D29-C2602568B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603F1B-8D10-475F-AD9C-1B52B3B95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6A7D418-6BFE-4FC0-84EE-9A4C149FC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F07B782-9AD3-430F-87F0-2BB67F3CE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AC835DE-4029-40F6-8E0E-45BD4F4E3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3337201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72CE00D-08E8-4DFB-9E50-FE89A6E2B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F54299-83B5-40A8-90F6-93AA23BB3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A0B20B-6098-4905-8D3F-5853E8708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30726D-99E3-488D-B3D4-FC2F59BD6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0B4FFD-3319-4676-A480-FC892EE19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FC332F-3B5F-40AE-82B7-7FAD86787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33ad7a68b3465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983682848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CA54B78-9A66-4C85-AAC6-56F2FA3F7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B71320-3DD1-4F02-BFD3-3072B746D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2F853A-31E6-44C2-AF1F-ABBCB7959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787CFF6-F2DB-44CF-AF68-FB17C8BFA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59846D-DF52-4FF1-950C-0F5A254B3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9C9C04-1A56-48B0-B928-63F8D33F3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careful home inspector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b97abc62c1445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38EB5BE-96C9-4FDA-AA7B-7DB1DC469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18111C-FD24-43A2-A819-8579F4ADE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C736492-F8F2-4143-95BE-36D20FC10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inspector check in more than one way?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A6D62B-7DCD-46BA-AABC-7C4760DAB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0A2F6A-41D6-48BD-8240-E34521A3A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C0FE99-8D80-4CFC-B408-257A174C3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inspector record even when nothing is wrong?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93600EB-514E-40BE-940A-D40549BCB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E97C429-594F-4123-9F3C-32A64206E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EDCAEA6-D1AE-41C1-8643-6B57759BD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observations would be facts, and which would be guesses?</a:t>
            </a:r>
          </a:p>
        </p:txBody>
      </p:sp>
    </p:spTree>
    <p:extLst>
      <p:ext uri="{BB962C8B-B14F-4D97-AF65-F5344CB8AC3E}">
        <p14:creationId xmlns:p14="http://schemas.microsoft.com/office/powerpoint/2010/main" val="129248453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369BCE4-D0A0-4AB9-8E5A-7DF751197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876EF8A-2AB8-4D81-B3E1-C6846473C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E42DFD-3AF1-45FF-B34F-DA61EE2D6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CECABE-4737-41C8-B002-86CFAAEFE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A96FE6-E38B-415D-A337-C2D7E03BC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E12B9C-6A65-4E82-9BA5-26BA730CF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B3DDAFD-7417-4C3C-B940-70D3A0101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4438DF7-E3D1-44A3-97C4-4DD090135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E23CC4-2DD8-421B-A460-89EC132AE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Inspect every relevant structure in a set order.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354C5FE-5474-44D5-8AFB-A4EF42D71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C622FA-40AC-4E83-AF22-A67AA0FF6A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869278E-A306-4B80-BF38-6478633A4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more than one sense when a problem may be hidden.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AD5018-0BDB-41A3-A26D-F8CC2AA64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75D7E6-7638-4D6E-81F6-23C06A7BE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7FECD2-1C6B-43B9-980D-1C5C072C1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Record normal findings as well as abnormal findings.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4E31278-CB2C-4468-B905-BD663F52C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newborn exam is not a house inspection. The analogy only models careful observation and documentation.</a:t>
            </a:r>
          </a:p>
        </p:txBody>
      </p:sp>
    </p:spTree>
    <p:extLst>
      <p:ext uri="{BB962C8B-B14F-4D97-AF65-F5344CB8AC3E}">
        <p14:creationId xmlns:p14="http://schemas.microsoft.com/office/powerpoint/2010/main" val="73146064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A39B7F-DB8E-487F-8754-B1B20BFA0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A8D224-28EE-414A-8820-36B1C63150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8212DB-9B8B-47BD-9C03-6DEB37960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722E3F-726D-4CCC-A119-6E3793599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8CBD9E-6E09-4CA2-8E6A-D99531029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inspection onto Mateo's newborn exam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663D1E-F001-486B-9C8B-863BB859A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ddb3c2301d490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6F6B64-F531-4B7F-B66B-16D35C2DC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DCB29C-7FF4-4686-A16D-30E637C05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D01-E1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DDD90C5-BA06-47CD-9E75-E2A437C39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upper lip has a visible gap on the left side.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D1E80D-73FD-4253-9882-B9DC093EF8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F07D6D-ACA0-4CA2-BBF7-1F7A30309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D01-E2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B99A4F-E74D-41C6-91F9-8E173870A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palate gap is seen with a light and confirmed by palpation.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684B324-480D-4DC4-B48A-AA1C2B02C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7FACC29-235F-4280-9AFC-7942417D7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D01-E3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1C5698C-FC4A-46A5-A501-AB1E828FC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Breathing, tone, heart sounds, eyes, ears, hands, feet, and jaw size are otherwise unremarkable.</a:t>
            </a:r>
          </a:p>
        </p:txBody>
      </p:sp>
    </p:spTree>
    <p:extLst>
      <p:ext uri="{BB962C8B-B14F-4D97-AF65-F5344CB8AC3E}">
        <p14:creationId xmlns:p14="http://schemas.microsoft.com/office/powerpoint/2010/main" val="39476476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0177D88-8A69-402B-A2CB-1C402EFAC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4D0110-9C16-4559-A3F2-5E9A264EB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9F6FED-08C9-44A7-BF9A-7C96BD391B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A855EF-4584-42A3-837F-482D757CF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5E3359-652E-4873-8929-9619C9725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0B0284-E0A9-4A37-B652-896631695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F7DC66-8F77-49D5-9520-6D875C9D1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7D3C0B7-EBDE-4AF7-ACE8-CC43F60A5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Look at the doorway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F3EE017-6E7B-444C-99D6-E4BCB7E8C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FDC4D1E-337A-417E-8407-AB0E9D658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7D8498-4365-40F5-A757-0D289C76A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Inspect the lip and palate with a light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3A2461-F906-4830-A5F4-EC0E89A89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21CDC6-D7A5-4BFD-B7D6-5535B40E0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Feel for a hidden gap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F10DBFA-7E98-4E49-841A-5F7EB9BB5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32048D0-EBFD-42C6-8193-9736DA4B9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B915259-1D66-471C-BCC9-369DBA33B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Palpate the palate with a gloved finger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BFA4273-D7ED-4B91-97D3-CF512C3BB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D675F5E-CC69-46F9-B730-D389D9161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Record what is intact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3423F81-F2EE-483B-A926-6A64FC552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FF1C35-18E9-4A1F-8D3F-7FBE34939A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EC384F7-4E97-4BC3-9119-88628BFFC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Document the normal head-to-toe findings</a:t>
            </a:r>
          </a:p>
        </p:txBody>
      </p:sp>
    </p:spTree>
    <p:extLst>
      <p:ext uri="{BB962C8B-B14F-4D97-AF65-F5344CB8AC3E}">
        <p14:creationId xmlns:p14="http://schemas.microsoft.com/office/powerpoint/2010/main" val="201829466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203966F-246D-43B3-B7D0-F04305083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5FA165-C958-4427-A4B9-B2CE07484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896A2E-2459-4814-B012-253E65769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01D75C-D8F0-4D49-9C28-5B3507B90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35EC14-2C05-44EA-8E63-9C2E94DB7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FE97AAE-8080-4000-BCA9-560F1E769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pediatrician in the delivery room.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171DD4-F8D0-42F6-B44C-2AC039491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AACF0B-C99D-4D23-B70A-80427297A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is breathing well. His parents ask what you found…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75B269-D072-404F-854C-E7DB7A03C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CAD4AE3-AB43-4FF4-9A7B-EFC10B7CA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5615516-D3D5-4D1C-94C3-4EB23B656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observed cleft, explain that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33AB2E-2140-4D3F-ABC3-3F7D1ABBB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DD2933-AF52-49F0-9C0B-FB81E2845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2F6F450-20C7-492F-990A-9F740CDCA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a genetic cause before the full…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2567CC-5BB5-4F27-B80E-764F215D7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C90524-28F9-45AA-B0FC-F132F4379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15DD749-CC71-4174-8D8D-24ACCE930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an obsolete label and focus only…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C855BB-6F55-40B3-93E3-61D8B16FA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Which response will you give, and which two…</a:t>
            </a:r>
          </a:p>
        </p:txBody>
      </p:sp>
    </p:spTree>
    <p:extLst>
      <p:ext uri="{BB962C8B-B14F-4D97-AF65-F5344CB8AC3E}">
        <p14:creationId xmlns:p14="http://schemas.microsoft.com/office/powerpoint/2010/main" val="34150363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9253225-77EA-40C5-AADF-0BA01D8CA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4E165A-8A7E-4835-8E3A-302A3EFB3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96645F-5A63-4808-B217-2DA1387A6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3E6E59-16A5-4027-BB21-E10C205A9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4C03D5-9410-42FE-A78C-AC8402F18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8CC938-742C-431F-91FD-883409580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42DB47C-EA09-4294-AFBC-CEA94962A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4042D70-1CE3-4758-9F0E-4D489BFB4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Name the observed cleft, explain that a team and plan are available, and document the complete exam.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C0FA661-C9FD-4872-8418-BC871F9CD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895F892-639D-4DC0-AC3A-9155234156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08423A7-A4B1-4696-B731-5A4F95D7E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D01-E2 + D01-E3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B66E9D-AC01-4950-A73E-68F669924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CF3CB7-C600-44E5-B26B-E7881FF1A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E063F8-8B63-4F79-A1C6-5C86CDFFA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describe the structural finding. You may not claim a genetic cause or final isolated-versus-syndromic classification yet.</a:t>
            </a:r>
          </a:p>
        </p:txBody>
      </p:sp>
    </p:spTree>
    <p:extLst>
      <p:ext uri="{BB962C8B-B14F-4D97-AF65-F5344CB8AC3E}">
        <p14:creationId xmlns:p14="http://schemas.microsoft.com/office/powerpoint/2010/main" val="40129481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716C37A-4AE4-4C21-9208-1537CA3FF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9582AA-3359-4D70-94A6-39CC5A422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5AE2D4-DB3F-4A8B-A43D-E5976E3BD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84E4EF-026B-49EE-9E09-89CCA3A95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FD3EDE-6595-45DA-A93C-27180DB7D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623AC6-9DFC-4F7A-AB87-399861067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25D9D05-AF00-4A90-89D3-FAE35D47F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A47ED9-E912-40E8-850B-A552CA299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Day-one cleft care begins with a complete exam and clear, respectful communication.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0223F35-F438-4952-AE5B-9C94084F5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8BCF080-192A-421C-8FB9-95CF8A2FD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DC7B6D5-21F1-4DDE-BB60-028556BF3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saw and named Mateo's cleft, but 'a cleft' is not precise enough for a chart or a…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9F2BC0-4506-4A2F-9F95-A3DFF0F05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13879543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BC762F2-3A28-4BE8-B8CE-CA58AA2C8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87EDA4-02C4-4CDE-8849-C0C32CFA4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FDF39F-ED24-41B7-93AF-4CCC93B6C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01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E047FE-35F4-46E6-BC02-5E61F4399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956AAC-8893-4A7E-8ED5-E27A0B296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ACC855-DC01-4887-B83A-CABC71D55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973F79-0ED0-428A-BE9F-ED52CC0E9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understanding genetic and environmental influences. Nat Rev Genet. [PMID:21331089]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8B9E729-28B1-4D7D-BBF1-9AD4338A4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BAB603-82BD-4E79-8C19-5DEA6B322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AA3F478-D471-4DCF-95C8-B3F8544E4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1 patient assessment and communication • Principles of Biomedical Science (PBS), normal lip and palate structure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16B871-3C29-4C10-81E0-78D3FCF76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F1665B-6A2C-4E17-AEF8-3954C8451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99AAE7-877A-4D91-888C-70D2E310E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4959371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2026-07-10T22:12:39.3630000Z</dcterms:created>
  <dcterms:modified xsi:type="dcterms:W3CDTF">2026-07-10T22:12:39.3630000Z</dcterms:modified>
</coreProperties>
</file>