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332141ed0e54f75" /><Relationship Type="http://schemas.openxmlformats.org/officeDocument/2006/relationships/extended-properties" Target="/docProps/app.xml" Id="R8ce90098a0114431" /><Relationship Type="http://schemas.openxmlformats.org/officeDocument/2006/relationships/officeDocument" Target="/ppt/presentation.xml" Id="R82191c5b2c804c0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42b709343c842d6"/>
  </p:sldMasterIdLst>
  <p:notesMasterIdLst>
    <p:notesMasterId xmlns:r="http://schemas.openxmlformats.org/officeDocument/2006/relationships" r:id="R0c3dd8d7cab34b4f"/>
  </p:notesMasterIdLst>
  <p:sldIdLst>
    <p:sldId xmlns:r="http://schemas.openxmlformats.org/officeDocument/2006/relationships" id="256" r:id="Rfd16dd40ada44e2f"/>
    <p:sldId xmlns:r="http://schemas.openxmlformats.org/officeDocument/2006/relationships" id="257" r:id="Rb31c89e2661a410c"/>
    <p:sldId xmlns:r="http://schemas.openxmlformats.org/officeDocument/2006/relationships" id="258" r:id="Re240cbc7832e4b91"/>
    <p:sldId xmlns:r="http://schemas.openxmlformats.org/officeDocument/2006/relationships" id="259" r:id="R94c0e14a03f542ce"/>
    <p:sldId xmlns:r="http://schemas.openxmlformats.org/officeDocument/2006/relationships" id="260" r:id="R28d6cc5ca6544634"/>
    <p:sldId xmlns:r="http://schemas.openxmlformats.org/officeDocument/2006/relationships" id="261" r:id="R338b7a906ec24aca"/>
    <p:sldId xmlns:r="http://schemas.openxmlformats.org/officeDocument/2006/relationships" id="262" r:id="R89aa0e21df2b49e8"/>
    <p:sldId xmlns:r="http://schemas.openxmlformats.org/officeDocument/2006/relationships" id="263" r:id="R05ee60b4642f4a19"/>
    <p:sldId xmlns:r="http://schemas.openxmlformats.org/officeDocument/2006/relationships" id="264" r:id="R2509994cf0bc4b76"/>
    <p:sldId xmlns:r="http://schemas.openxmlformats.org/officeDocument/2006/relationships" id="265" r:id="R9346de2b8cda4d9d"/>
    <p:sldId xmlns:r="http://schemas.openxmlformats.org/officeDocument/2006/relationships" id="266" r:id="R81d3a4b46bf145c7"/>
    <p:sldId xmlns:r="http://schemas.openxmlformats.org/officeDocument/2006/relationships" id="267" r:id="R7e0dc4a5fd91476e"/>
    <p:sldId xmlns:r="http://schemas.openxmlformats.org/officeDocument/2006/relationships" id="268" r:id="R8463ce38df5c4c78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5b03a0da9754dc2" /><Relationship Type="http://schemas.openxmlformats.org/officeDocument/2006/relationships/slideMaster" Target="/ppt/slideMasters/slideMaster1.xml" Id="R842b709343c842d6" /><Relationship Type="http://schemas.openxmlformats.org/officeDocument/2006/relationships/notesMaster" Target="/ppt/notesMasters/notesMaster1.xml" Id="R0c3dd8d7cab34b4f" /><Relationship Type="http://schemas.openxmlformats.org/officeDocument/2006/relationships/presProps" Target="/ppt/presProps.xml" Id="Red08178876d74b87" /><Relationship Type="http://schemas.openxmlformats.org/officeDocument/2006/relationships/tableStyles" Target="/ppt/tableStyles.xml" Id="R02c86355c438402d" /><Relationship Type="http://schemas.openxmlformats.org/officeDocument/2006/relationships/slide" Target="/ppt/slides/slide1.xml" Id="Rfd16dd40ada44e2f" /><Relationship Type="http://schemas.openxmlformats.org/officeDocument/2006/relationships/slide" Target="/ppt/slides/slide2.xml" Id="Rb31c89e2661a410c" /><Relationship Type="http://schemas.openxmlformats.org/officeDocument/2006/relationships/slide" Target="/ppt/slides/slide3.xml" Id="Re240cbc7832e4b91" /><Relationship Type="http://schemas.openxmlformats.org/officeDocument/2006/relationships/slide" Target="/ppt/slides/slide4.xml" Id="R94c0e14a03f542ce" /><Relationship Type="http://schemas.openxmlformats.org/officeDocument/2006/relationships/slide" Target="/ppt/slides/slide5.xml" Id="R28d6cc5ca6544634" /><Relationship Type="http://schemas.openxmlformats.org/officeDocument/2006/relationships/slide" Target="/ppt/slides/slide6.xml" Id="R338b7a906ec24aca" /><Relationship Type="http://schemas.openxmlformats.org/officeDocument/2006/relationships/slide" Target="/ppt/slides/slide7.xml" Id="R89aa0e21df2b49e8" /><Relationship Type="http://schemas.openxmlformats.org/officeDocument/2006/relationships/slide" Target="/ppt/slides/slide8.xml" Id="R05ee60b4642f4a19" /><Relationship Type="http://schemas.openxmlformats.org/officeDocument/2006/relationships/slide" Target="/ppt/slides/slide9.xml" Id="R2509994cf0bc4b76" /><Relationship Type="http://schemas.openxmlformats.org/officeDocument/2006/relationships/slide" Target="/ppt/slides/slide10.xml" Id="R9346de2b8cda4d9d" /><Relationship Type="http://schemas.openxmlformats.org/officeDocument/2006/relationships/slide" Target="/ppt/slides/slide11.xml" Id="R81d3a4b46bf145c7" /><Relationship Type="http://schemas.openxmlformats.org/officeDocument/2006/relationships/slide" Target="/ppt/slides/slide12.xml" Id="R7e0dc4a5fd91476e" /><Relationship Type="http://schemas.openxmlformats.org/officeDocument/2006/relationships/slide" Target="/ppt/slides/slide13.xml" Id="R8463ce38df5c4c7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b09d05ab32b456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275ef53eb304583" /><Relationship Type="http://schemas.openxmlformats.org/officeDocument/2006/relationships/notesMaster" Target="/ppt/notesMasters/notesMaster1.xml" Id="R2b0be7c00362494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fed5e3f46624cac" /><Relationship Type="http://schemas.openxmlformats.org/officeDocument/2006/relationships/notesMaster" Target="/ppt/notesMasters/notesMaster1.xml" Id="Ra8d2b3a0a80e490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b4d8755b6674fad" /><Relationship Type="http://schemas.openxmlformats.org/officeDocument/2006/relationships/notesMaster" Target="/ppt/notesMasters/notesMaster1.xml" Id="R30b2b9a8edc3409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3b59ec94a794c58" /><Relationship Type="http://schemas.openxmlformats.org/officeDocument/2006/relationships/notesMaster" Target="/ppt/notesMasters/notesMaster1.xml" Id="R6d06e739676444d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754936899054163" /><Relationship Type="http://schemas.openxmlformats.org/officeDocument/2006/relationships/notesMaster" Target="/ppt/notesMasters/notesMaster1.xml" Id="R35d88579e55a4ca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8695915435f4b13" /><Relationship Type="http://schemas.openxmlformats.org/officeDocument/2006/relationships/notesMaster" Target="/ppt/notesMasters/notesMaster1.xml" Id="R7846c608bd884cf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ea619efc3554cff" /><Relationship Type="http://schemas.openxmlformats.org/officeDocument/2006/relationships/notesMaster" Target="/ppt/notesMasters/notesMaster1.xml" Id="Rf6e0c00c4c9641a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36b234292b44bfa" /><Relationship Type="http://schemas.openxmlformats.org/officeDocument/2006/relationships/notesMaster" Target="/ppt/notesMasters/notesMaster1.xml" Id="Rdba93ba6113f4ed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389a4f4f7ea4646" /><Relationship Type="http://schemas.openxmlformats.org/officeDocument/2006/relationships/notesMaster" Target="/ppt/notesMasters/notesMaster1.xml" Id="Re40a72b01c594f1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32fe32aa6ea467c" /><Relationship Type="http://schemas.openxmlformats.org/officeDocument/2006/relationships/notesMaster" Target="/ppt/notesMasters/notesMaster1.xml" Id="Rbcac90e97af1410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30756948f5b478b" /><Relationship Type="http://schemas.openxmlformats.org/officeDocument/2006/relationships/notesMaster" Target="/ppt/notesMasters/notesMaster1.xml" Id="R293639a4544f44c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406bcfa5f984aa5" /><Relationship Type="http://schemas.openxmlformats.org/officeDocument/2006/relationships/notesMaster" Target="/ppt/notesMasters/notesMaster1.xml" Id="R86d460220ad9453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e64ed80d0e6488e" /><Relationship Type="http://schemas.openxmlformats.org/officeDocument/2006/relationships/notesMaster" Target="/ppt/notesMasters/notesMaster1.xml" Id="Ra1c43b93aa64488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c69795cdad843c2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f27b727e25e4ab0" /><Relationship Type="http://schemas.openxmlformats.org/officeDocument/2006/relationships/slideLayout" Target="/ppt/slideLayouts/slideLayout1.xml" Id="R6d340c33ffea4b22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d340c33ffea4b22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ab6629a21cd4bee" /><Relationship Type="http://schemas.openxmlformats.org/officeDocument/2006/relationships/image" Target="/ppt/media/image.bin" Id="Rf18403a4572a400c" /><Relationship Type="http://schemas.openxmlformats.org/officeDocument/2006/relationships/notesSlide" Target="/ppt/notesSlides/notesSlide1.xml" Id="Rcc61fcf74174424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c211e77a40f4557" /><Relationship Type="http://schemas.openxmlformats.org/officeDocument/2006/relationships/notesSlide" Target="/ppt/notesSlides/notesSlide2.xml" Id="Reae87b45828e4f8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c6774785b3946a4" /><Relationship Type="http://schemas.openxmlformats.org/officeDocument/2006/relationships/notesSlide" Target="/ppt/notesSlides/notesSlide3.xml" Id="Rfc0bb53b6b0144c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f9f5f31e7b4050" /><Relationship Type="http://schemas.openxmlformats.org/officeDocument/2006/relationships/notesSlide" Target="/ppt/notesSlides/notesSlide4.xml" Id="Raab41971bc49497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b1378510eb44a80" /><Relationship Type="http://schemas.openxmlformats.org/officeDocument/2006/relationships/image" Target="/ppt/media/image2.bin" Id="R783a5a2665bc4979" /><Relationship Type="http://schemas.openxmlformats.org/officeDocument/2006/relationships/notesSlide" Target="/ppt/notesSlides/notesSlide5.xml" Id="R26f112fece884a4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e944f7854684d50" /><Relationship Type="http://schemas.openxmlformats.org/officeDocument/2006/relationships/image" Target="/ppt/media/image3.bin" Id="Rda13ae9802ab41de" /><Relationship Type="http://schemas.openxmlformats.org/officeDocument/2006/relationships/notesSlide" Target="/ppt/notesSlides/notesSlide6.xml" Id="Re34bae8cbff24d9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7e22563077f49c6" /><Relationship Type="http://schemas.openxmlformats.org/officeDocument/2006/relationships/notesSlide" Target="/ppt/notesSlides/notesSlide7.xml" Id="R54bcadb428ec41f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89841f8d85e4b7f" /><Relationship Type="http://schemas.openxmlformats.org/officeDocument/2006/relationships/image" Target="/ppt/media/image4.bin" Id="R946d2ebb8203474c" /><Relationship Type="http://schemas.openxmlformats.org/officeDocument/2006/relationships/notesSlide" Target="/ppt/notesSlides/notesSlide8.xml" Id="Ra8bc579267584cc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2ea7442a9d4bc8" /><Relationship Type="http://schemas.openxmlformats.org/officeDocument/2006/relationships/notesSlide" Target="/ppt/notesSlides/notesSlide9.xml" Id="Rf738f48afc45408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dc38a3d7ff84a76" /><Relationship Type="http://schemas.openxmlformats.org/officeDocument/2006/relationships/notesSlide" Target="/ppt/notesSlides/notesSlide10.xml" Id="R03739cd9e1714d1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a30ea3ed4c3434a" /><Relationship Type="http://schemas.openxmlformats.org/officeDocument/2006/relationships/notesSlide" Target="/ppt/notesSlides/notesSlide11.xml" Id="R6441191e832a481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493d401491445e" /><Relationship Type="http://schemas.openxmlformats.org/officeDocument/2006/relationships/notesSlide" Target="/ppt/notesSlides/notesSlide12.xml" Id="R38182c0d37e7435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7219348a7a14072" /><Relationship Type="http://schemas.openxmlformats.org/officeDocument/2006/relationships/notesSlide" Target="/ppt/notesSlides/notesSlide13.xml" Id="Rdc27bea8396d405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39AC562-2CE1-4948-9850-3F152F6981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30888BF-CF44-410B-9AE3-ABCB7425FC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F959DF8-79E0-48D2-8315-79D33A3872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18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2726587-AA23-4009-982F-F5F952402A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904E64C-66CD-40C9-82E1-84DC8F63FB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Watching Development Happen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B627C72-A463-44B2-8E35-04C1BFD820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do we actually watch development go right or wrong?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C461449-77A8-4BB2-BC03-E1FCC13DEB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Researchers combine lineage labels, live imaging, and model organisms to turn hidden developmental events into visible evidence.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18403a4572a400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03081448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64FF43A-61CE-4BA4-B2E8-47DB6A5434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D926C67-3300-4D5E-A9C0-A8184E3CEE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81F2915-0DD4-41C3-B680-120C862FE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18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FEFD3E1-A0B9-419F-B90B-026C8F50D9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00B951E-47C6-49F1-97F4-7516B295F7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9683390-9277-4270-A27D-AEF8ED45D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BE92FFB-CDA5-4A83-9BAE-A0C8761A56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848CFF9-7C93-4C5D-8A65-28FF93729F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same DNA can produce different outcomes because gene activity and developmental context can differ.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A149EBD-A16A-4BE7-8EFF-C7DB16FBCF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28185251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A996289-2F4B-41B0-AD6E-F078FAC839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C3BF5A-5625-49D1-B245-75689B65B4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4994930-0EAD-4313-9997-3748827B8C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18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76D926-0E27-410D-83E2-C1BB9EB3A4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E3DDDE0-6E0B-492F-96A7-EDE57E1A8F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E695BC2-8724-43BE-87A6-959E4933FF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73ACC1F-7E75-4E38-9F38-86BF9A8684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E9CBB5B-A6B5-450F-924A-51DFC0045A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24A6133-013F-49BE-AE8A-ACD29676FC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AC487F2-9910-4D7D-A905-57A5239283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2FF3E2E-3AE5-46AF-9015-2693F50A7D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6748661-4666-41BB-BB6D-8C313FA320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6631805-3A83-4BEA-9298-9C2903F4FD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B42F724-2ED4-451E-978F-4907972727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5212F6A-6024-4874-864A-9DFD63AEF9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move</a:t>
            </a:r>
          </a:p>
        </p:txBody>
      </p:sp>
    </p:spTree>
    <p:extLst>
      <p:ext uri="{BB962C8B-B14F-4D97-AF65-F5344CB8AC3E}">
        <p14:creationId xmlns:p14="http://schemas.microsoft.com/office/powerpoint/2010/main" val="363126985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646B072-F6D8-4746-A79B-5347969513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10F8F91-FA9F-416E-AED7-520BF343BD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F0B2016-5D41-4F4C-A6B0-67D063EF16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18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43AE7BD-B552-4C57-A707-24CAF2E5DB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441F0F-431F-4D16-9B5E-7926E19993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82D24D0-EABC-436D-B0E6-0256AF5DBA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Researchers combine lineage labels, live imaging, and model organisms to turn hidden developmental events into visible evidence.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1F86C2F-A9AC-4920-8E73-FB3966C56E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05507D5-0C17-4069-B9C9-E04B398659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B6BEA63-5FC1-4622-A576-7A14BB1D62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0FDDE2F-452F-4B4F-98F5-2EC0A95FD7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9E6DAEE-8788-458B-B514-2D17F42E77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F96CAB4-6A40-447A-8D39-89103E9753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EFC9E61-FD07-43A3-8C23-901B10AA78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AF8819F-BD92-4983-91CC-13F9540E81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F5CF608-1E7D-4D50-B10D-E2A4787D82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39924643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41A5CE0-45A5-4F3A-8204-03753B43F9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2891F6F-B432-43AA-947F-B081456E98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8F3E9BD-D8F8-4FAF-9572-E712CF06B7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18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72BB435-73FF-41A0-951D-4FF19777D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775C0DA-76BC-44E9-8A04-7744A29899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1190DDA-15FB-4B27-B339-044BAF2773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83a5a2665bc4979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30603612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FD1E531-15DB-4C32-B2DF-AB687BA90A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AB0E17B-9A30-4D97-858B-01FB486D4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C7EC75-F12D-4C58-854A-1BB43BC8A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18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B88180E-1BA0-4D4A-AA05-B916DDDE8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C7A47EE-AC6C-46ED-B0C2-DC1D566A8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18AF7C4-4483-48C8-9D67-6244FB1473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Replay plus colored jerseys reveals the whole play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a13ae9802ab41de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DEE1CBD-CDD2-4501-AE07-A47742D112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EBDEA02-EBC1-4EF9-BA6A-7D99002564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FF7ECA0-94C4-4496-A162-B766E6CF77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can the replay show that the final score cannot?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BD22E06-FE98-4F1C-BF14-E0CE7AB6AE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E283505-FFCB-4667-80E1-AD7B9EA88E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54DDA1A-5B4B-4027-A39B-D82193B013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do colored jerseys matter when players cross paths?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6B2594F-4134-4EFA-BD2C-D43794DCB3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DD44596-0453-45B6-A414-8A4C3B09D2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544FE26-55CA-4B1F-BD19-41DED77808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question would require more than one camera angle?</a:t>
            </a:r>
          </a:p>
        </p:txBody>
      </p:sp>
    </p:spTree>
    <p:extLst>
      <p:ext uri="{BB962C8B-B14F-4D97-AF65-F5344CB8AC3E}">
        <p14:creationId xmlns:p14="http://schemas.microsoft.com/office/powerpoint/2010/main" val="1123996942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B215339-26CF-460A-8EC0-C8B0CECDA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42872DF-1A67-48F0-A695-556DE7968E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4A7D898-85FE-4372-B2E1-342C84334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18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C9816D7-5BF5-4B82-9EB1-34E9A1BA5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7595C33-3D5F-4AC0-A93B-1D5ACBCBC0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C241B12-2C47-482D-AB66-F2C0DFEEA6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D1A4D62-7970-4B1B-9307-796990EBF1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ED717C6-45B7-44CD-A958-EF3C4840FB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F38147F-16AC-44DE-91E5-E46F4397BA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Time-resolved evidence reveals sequence.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AC339AC-62F8-4567-82B4-55949F1598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2441AD8-AC87-4CBF-A495-5CA9B6B7C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F837401-E9CB-4FA3-8E7C-3FB674A6AF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Stable labels reveal cell lineage.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68F6950-A9CB-4427-BEB4-F5913C711A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F73EB8A-E675-409E-AB37-AB820D0B59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567CD8D-856D-4244-A4B7-9E7D571AE5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Different models and methods answer different questions.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EEB788E-C816-4004-AF08-4444BDA8B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Imaging cells is limited by access, resolution, labels, and model differences.</a:t>
            </a:r>
          </a:p>
        </p:txBody>
      </p:sp>
    </p:spTree>
    <p:extLst>
      <p:ext uri="{BB962C8B-B14F-4D97-AF65-F5344CB8AC3E}">
        <p14:creationId xmlns:p14="http://schemas.microsoft.com/office/powerpoint/2010/main" val="421207340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F667117-4808-455E-9BAE-3A2549CFAB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FE3C323-2239-4424-80FA-89671FD50F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C4FA9E6-3B78-4028-8792-567BA97616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18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56A6E05-6B31-472C-AA74-7A1A9A6D23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241B112-E1A5-4BCF-8D04-4BDECB89E9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Choose a method to watch development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DAC744D-3F77-4FF1-9B85-870421A234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46d2ebb8203474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DC519A1-858D-4035-9BE7-4325110C82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DA4EC51-5AC9-4FFF-B455-F9A00E5C62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DEV18-E1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D372349-94A8-40EA-A0FC-11D14C5824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Lineage labels mark a cell population and its descendants.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90D449C-853C-4AAF-AF92-EA5523B6E0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2722B20-8AC6-4672-B5D8-0B94A4A417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DEV18-E2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691D926-16E3-44C5-B457-AA7BAB188F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Live imaging records movement and cell behavior over time.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896C125-F26B-40A9-AF81-EE57BEC141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018823F-66BC-405F-BB3A-17FE725875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DEV18-E3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F021BE5-7F9C-42F2-86C8-D30B19CC49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Mouse and zebrafish models share important developmental mechanisms but are not identical to humans.</a:t>
            </a:r>
          </a:p>
        </p:txBody>
      </p:sp>
    </p:spTree>
    <p:extLst>
      <p:ext uri="{BB962C8B-B14F-4D97-AF65-F5344CB8AC3E}">
        <p14:creationId xmlns:p14="http://schemas.microsoft.com/office/powerpoint/2010/main" val="1267613472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554BAE1-0C2A-469D-8C4A-8409065712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A824259-60BC-426B-9E11-0CE69DE76A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AB29D4-D971-4B6A-800B-5E0786CF02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18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F924B98-6182-43E9-B864-E5286E8599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FFB0BCD-1A7E-4BD7-803C-0163704D29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85BDC46-8E93-47CA-8B29-63FDBB3109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568B724-6399-48F9-A359-DFAFD887E8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7B3C155-7E5B-4434-B0C9-9F14965004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Colored jersey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BE3C03D-17E2-4EEF-A795-DB935B11E0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F11A3C3-56F3-4798-87DD-594CF97DD8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C43B353-B508-4830-A065-CDE1946F36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Genetic or fluorescent lineage label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AA1B9C7-8526-47DB-9355-76D62E579E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D075919-262B-4642-A7A1-86F145DB85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Replay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26A07C8-567A-4845-8368-EC20E152C1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0603C1F-F74F-4146-A87F-8F0A1C7CF7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EC2F24C-89BC-42E2-B573-528C42791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Live imaging over time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CFD660F-DA2B-4A5A-913C-F283A5D34C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8ADEABB-C67D-4D30-8916-E7151AF1AE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Final score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9629918-1BCE-4A25-A074-D7FD96EE57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112CB7A-F2C7-4FF7-8496-E4464E001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2858504-1709-4797-B773-39E20AC41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Endpoint anatomy or histology</a:t>
            </a:r>
          </a:p>
        </p:txBody>
      </p:sp>
    </p:spTree>
    <p:extLst>
      <p:ext uri="{BB962C8B-B14F-4D97-AF65-F5344CB8AC3E}">
        <p14:creationId xmlns:p14="http://schemas.microsoft.com/office/powerpoint/2010/main" val="174992882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79DCF61-1207-4F5E-B8C5-134A3BE51E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DFAD567-AB16-45E4-8C0A-04B43C41F1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0135D34-CA57-4EDC-913F-3A04DBB2C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18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7DB0BAF-2E2A-4082-A66B-D0E1A96C4B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72726B2-4230-420A-926F-F2DD048931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71DCFF4-590C-48CA-BBC0-0FD6D61CD3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choosing a method for a seam-removal study.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6BD9549-4EC8-4D9D-9B7F-BF424020B2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9296766-F21D-4648-AE69-AE07262D56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question is whether labeled seam cells die, leave the…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4E55968-2EE5-454B-B5F8-1FC4BBA91A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D47ED53-2C96-404A-85C4-ADE5C7F4E8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2CC0B67-DF8C-4850-8AA4-2B288926D9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stable lineage labels with live imaging…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2DAFE9A-21B2-4443-A81C-B9CA4CF0C0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F5E3B94-B74F-494E-BC97-9D17F9C6F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3EC1BAC-36AE-47F9-B12D-FF4F6878A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only the adult skull endpoint.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565108C-115E-4711-986D-702F0D739B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F39F9F7-D453-428C-996A-BD974A8DB8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52F2B34-8EAD-41C9-969D-0B17F98B6A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one unlabeled still image.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30446A7-67E4-43CA-B8E5-BCC15108C0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method set and cite the evidence…</a:t>
            </a:r>
          </a:p>
        </p:txBody>
      </p:sp>
    </p:spTree>
    <p:extLst>
      <p:ext uri="{BB962C8B-B14F-4D97-AF65-F5344CB8AC3E}">
        <p14:creationId xmlns:p14="http://schemas.microsoft.com/office/powerpoint/2010/main" val="2028572085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66F39AC-35E2-48EA-B226-6E4EEDD69F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A91421-3473-4FAE-829B-B48DF52A79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7FABFC-C4BD-4DF0-8821-636E3D5C9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18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4FF58B-11B6-4C49-9D89-0EFC736EA4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8868B72-CAC7-4DA9-A48E-EB5302A5B1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F22A32A-563F-4ACB-AA2F-3D20C720ED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71FC9E2-D19B-4CDD-A480-738C1500E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A938C23-2F81-4752-8B06-C29E3F1577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Use stable lineage labels with live imaging and cell-state markers.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C5B4FF6-99A6-45E5-83C8-D46870B50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C12F929-E31E-4B21-B28D-C18DD6177A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891F4EF-D91D-45DD-A2BD-B66EA0CB61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DEV18-E1 + DEV18-E2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385922A-B7E5-443E-8823-1D35B13CFD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69930C3-92D3-4E07-8DAA-6BEEEB8158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A0F133F-6FD5-4AD0-8BBF-276E9972CB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observe mechanism in the selected model. You may not assume every human embryo follows every model detail.</a:t>
            </a:r>
          </a:p>
        </p:txBody>
      </p:sp>
    </p:spTree>
    <p:extLst>
      <p:ext uri="{BB962C8B-B14F-4D97-AF65-F5344CB8AC3E}">
        <p14:creationId xmlns:p14="http://schemas.microsoft.com/office/powerpoint/2010/main" val="1877431549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40BD680-B089-4E62-9686-157B142F6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60D03D2-BCAF-4CA1-918F-1706B7A604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FD7A6F1-108D-4462-BFFF-7094D826A9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18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806F33B-0337-4AE9-B278-8CADC8BF8C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4A2DE74-5313-4BCA-84E0-12CA5B0E53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6B95D2F-9072-4DAD-8E37-313508FFE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D220ACE-7C81-463C-B748-03E6FE94A2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80571C7-EDD6-455B-ADC7-A85B5ED6D9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Researchers combine lineage labels, live imaging, and model organisms to turn hidden developmental events into visible evidence.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7474305-F32D-4980-A4C1-8BB5363BB9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6FE4688-AE53-4057-B858-1A53E2E88B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3A85FBF-1BCF-4592-AA12-2B44023461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Model organisms plus live imaging let us watch each step of fusion and pin down which one failed.…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DCD3C19-E475-4C74-A065-76D468D2E3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240811826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5BAC455-3C31-43D6-BC35-B7A428CD5A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E3A2729-E3DB-4605-B775-3D43B6453C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6CE302B-D8AA-49BB-B58D-483797C26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18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B7EC9AC-309A-4A33-8E6F-95DD456C32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C1D91F2-41A9-4001-A99A-7CBF8490BB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64D9DCC-F417-4E5F-B66B-59CAE45AD1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E0FB726-E71D-40BE-93B0-910F693605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Liu et al. 2016, Irf6 directly regulates Klf17 in zebrafish periderm and Klf4 in murine oral epithelium (journal link; use class excerpt if bloc…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Schoen et al. 2017, MicroRNAs in Palatogenesis and Cleft Palate (Front Physiol)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4C0FD76-A8E9-4BE5-B2AE-EBBA9165FB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BF575E6-B756-46E6-A0C4-E2597A87E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7815950-D518-489C-970B-D4352B3489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PLTW PBS 072110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4EC4CB4-7B57-420F-8077-1FA58148D3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57D9F28-8609-4428-BDD5-91FF0C7B9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B22C40D-B2E3-4BF5-85CF-E56C4FFB38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2001209132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2026-07-11T00:32:51.0880000Z</dcterms:created>
  <dcterms:modified xsi:type="dcterms:W3CDTF">2026-07-11T00:32:51.0880000Z</dcterms:modified>
</coreProperties>
</file>