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4b1168e4d2b4077" /><Relationship Type="http://schemas.openxmlformats.org/officeDocument/2006/relationships/extended-properties" Target="/docProps/app.xml" Id="R8dc4225bf88a4017" /><Relationship Type="http://schemas.openxmlformats.org/officeDocument/2006/relationships/officeDocument" Target="/ppt/presentation.xml" Id="R696a156ee76947d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224e68aee5f4520"/>
  </p:sldMasterIdLst>
  <p:notesMasterIdLst>
    <p:notesMasterId xmlns:r="http://schemas.openxmlformats.org/officeDocument/2006/relationships" r:id="Rf12cd16d7b2f4c7d"/>
  </p:notesMasterIdLst>
  <p:sldIdLst>
    <p:sldId xmlns:r="http://schemas.openxmlformats.org/officeDocument/2006/relationships" id="256" r:id="R94c96d78a48d4add"/>
    <p:sldId xmlns:r="http://schemas.openxmlformats.org/officeDocument/2006/relationships" id="257" r:id="R7d20107be0f84542"/>
    <p:sldId xmlns:r="http://schemas.openxmlformats.org/officeDocument/2006/relationships" id="258" r:id="Rf4e0d82c27034b84"/>
    <p:sldId xmlns:r="http://schemas.openxmlformats.org/officeDocument/2006/relationships" id="259" r:id="R4fb01a5f42c14eec"/>
    <p:sldId xmlns:r="http://schemas.openxmlformats.org/officeDocument/2006/relationships" id="260" r:id="Rdaa518a886a741ce"/>
    <p:sldId xmlns:r="http://schemas.openxmlformats.org/officeDocument/2006/relationships" id="261" r:id="R5d3c0ad9cef9476a"/>
    <p:sldId xmlns:r="http://schemas.openxmlformats.org/officeDocument/2006/relationships" id="262" r:id="Rc069315b367d4b74"/>
    <p:sldId xmlns:r="http://schemas.openxmlformats.org/officeDocument/2006/relationships" id="263" r:id="R0e0a093dddb34ffa"/>
    <p:sldId xmlns:r="http://schemas.openxmlformats.org/officeDocument/2006/relationships" id="264" r:id="Rd316469b7e25418f"/>
    <p:sldId xmlns:r="http://schemas.openxmlformats.org/officeDocument/2006/relationships" id="265" r:id="R305ec981fd38454e"/>
    <p:sldId xmlns:r="http://schemas.openxmlformats.org/officeDocument/2006/relationships" id="266" r:id="R52e21545aca2444e"/>
    <p:sldId xmlns:r="http://schemas.openxmlformats.org/officeDocument/2006/relationships" id="267" r:id="R7a3592814cb5490f"/>
    <p:sldId xmlns:r="http://schemas.openxmlformats.org/officeDocument/2006/relationships" id="268" r:id="Rc92455c47a14424f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a2c60ea1da54ab7" /><Relationship Type="http://schemas.openxmlformats.org/officeDocument/2006/relationships/slideMaster" Target="/ppt/slideMasters/slideMaster1.xml" Id="R0224e68aee5f4520" /><Relationship Type="http://schemas.openxmlformats.org/officeDocument/2006/relationships/notesMaster" Target="/ppt/notesMasters/notesMaster1.xml" Id="Rf12cd16d7b2f4c7d" /><Relationship Type="http://schemas.openxmlformats.org/officeDocument/2006/relationships/presProps" Target="/ppt/presProps.xml" Id="R8ecc31c9616a4acc" /><Relationship Type="http://schemas.openxmlformats.org/officeDocument/2006/relationships/tableStyles" Target="/ppt/tableStyles.xml" Id="Rb51f5546aa014b5b" /><Relationship Type="http://schemas.openxmlformats.org/officeDocument/2006/relationships/slide" Target="/ppt/slides/slide1.xml" Id="R94c96d78a48d4add" /><Relationship Type="http://schemas.openxmlformats.org/officeDocument/2006/relationships/slide" Target="/ppt/slides/slide2.xml" Id="R7d20107be0f84542" /><Relationship Type="http://schemas.openxmlformats.org/officeDocument/2006/relationships/slide" Target="/ppt/slides/slide3.xml" Id="Rf4e0d82c27034b84" /><Relationship Type="http://schemas.openxmlformats.org/officeDocument/2006/relationships/slide" Target="/ppt/slides/slide4.xml" Id="R4fb01a5f42c14eec" /><Relationship Type="http://schemas.openxmlformats.org/officeDocument/2006/relationships/slide" Target="/ppt/slides/slide5.xml" Id="Rdaa518a886a741ce" /><Relationship Type="http://schemas.openxmlformats.org/officeDocument/2006/relationships/slide" Target="/ppt/slides/slide6.xml" Id="R5d3c0ad9cef9476a" /><Relationship Type="http://schemas.openxmlformats.org/officeDocument/2006/relationships/slide" Target="/ppt/slides/slide7.xml" Id="Rc069315b367d4b74" /><Relationship Type="http://schemas.openxmlformats.org/officeDocument/2006/relationships/slide" Target="/ppt/slides/slide8.xml" Id="R0e0a093dddb34ffa" /><Relationship Type="http://schemas.openxmlformats.org/officeDocument/2006/relationships/slide" Target="/ppt/slides/slide9.xml" Id="Rd316469b7e25418f" /><Relationship Type="http://schemas.openxmlformats.org/officeDocument/2006/relationships/slide" Target="/ppt/slides/slide10.xml" Id="R305ec981fd38454e" /><Relationship Type="http://schemas.openxmlformats.org/officeDocument/2006/relationships/slide" Target="/ppt/slides/slide11.xml" Id="R52e21545aca2444e" /><Relationship Type="http://schemas.openxmlformats.org/officeDocument/2006/relationships/slide" Target="/ppt/slides/slide12.xml" Id="R7a3592814cb5490f" /><Relationship Type="http://schemas.openxmlformats.org/officeDocument/2006/relationships/slide" Target="/ppt/slides/slide13.xml" Id="Rc92455c47a14424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2280eaeeb95480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fe259b43cf24189" /><Relationship Type="http://schemas.openxmlformats.org/officeDocument/2006/relationships/notesMaster" Target="/ppt/notesMasters/notesMaster1.xml" Id="Rb3a0480009284ea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ffbee5ec75b4fa6" /><Relationship Type="http://schemas.openxmlformats.org/officeDocument/2006/relationships/notesMaster" Target="/ppt/notesMasters/notesMaster1.xml" Id="R73c843233fa64ea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cccb32570ae4191" /><Relationship Type="http://schemas.openxmlformats.org/officeDocument/2006/relationships/notesMaster" Target="/ppt/notesMasters/notesMaster1.xml" Id="R84172d8e0bd4484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b65d0519b6148c6" /><Relationship Type="http://schemas.openxmlformats.org/officeDocument/2006/relationships/notesMaster" Target="/ppt/notesMasters/notesMaster1.xml" Id="R1f8af1471c37400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25fdf65db0d4ce6" /><Relationship Type="http://schemas.openxmlformats.org/officeDocument/2006/relationships/notesMaster" Target="/ppt/notesMasters/notesMaster1.xml" Id="Ree4d69d60205486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a8575c07cb943d2" /><Relationship Type="http://schemas.openxmlformats.org/officeDocument/2006/relationships/notesMaster" Target="/ppt/notesMasters/notesMaster1.xml" Id="Rc7bfde5d96674df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de362d32a7545d2" /><Relationship Type="http://schemas.openxmlformats.org/officeDocument/2006/relationships/notesMaster" Target="/ppt/notesMasters/notesMaster1.xml" Id="R03d4a6089f03446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91f98b48d5c446d" /><Relationship Type="http://schemas.openxmlformats.org/officeDocument/2006/relationships/notesMaster" Target="/ppt/notesMasters/notesMaster1.xml" Id="R4306a64edbaf444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271f7436bea4d7d" /><Relationship Type="http://schemas.openxmlformats.org/officeDocument/2006/relationships/notesMaster" Target="/ppt/notesMasters/notesMaster1.xml" Id="Rc55e8edf497d46b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4dfb16112b94878" /><Relationship Type="http://schemas.openxmlformats.org/officeDocument/2006/relationships/notesMaster" Target="/ppt/notesMasters/notesMaster1.xml" Id="Radd1954500734ce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8a562dc7f964a8a" /><Relationship Type="http://schemas.openxmlformats.org/officeDocument/2006/relationships/notesMaster" Target="/ppt/notesMasters/notesMaster1.xml" Id="R016e641d111548b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027d4b3a51843ae" /><Relationship Type="http://schemas.openxmlformats.org/officeDocument/2006/relationships/notesMaster" Target="/ppt/notesMasters/notesMaster1.xml" Id="R5502467d6d7c484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24c78446f87459f" /><Relationship Type="http://schemas.openxmlformats.org/officeDocument/2006/relationships/notesMaster" Target="/ppt/notesMasters/notesMaster1.xml" Id="Re88273dfa8584c5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435c5378669455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cd7af93c0944974" /><Relationship Type="http://schemas.openxmlformats.org/officeDocument/2006/relationships/slideLayout" Target="/ppt/slideLayouts/slideLayout1.xml" Id="R201a5a0748884fa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01a5a0748884fa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de4db6b3e6415b" /><Relationship Type="http://schemas.openxmlformats.org/officeDocument/2006/relationships/image" Target="/ppt/media/image.bin" Id="R02030d75f328456e" /><Relationship Type="http://schemas.openxmlformats.org/officeDocument/2006/relationships/notesSlide" Target="/ppt/notesSlides/notesSlide1.xml" Id="R169a333c05f04cd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8d214076884c39" /><Relationship Type="http://schemas.openxmlformats.org/officeDocument/2006/relationships/notesSlide" Target="/ppt/notesSlides/notesSlide2.xml" Id="Rc3837dd75b5f47e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b9692a0ff44646" /><Relationship Type="http://schemas.openxmlformats.org/officeDocument/2006/relationships/notesSlide" Target="/ppt/notesSlides/notesSlide3.xml" Id="R632ebd827941459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ce7c2aa0164c9c" /><Relationship Type="http://schemas.openxmlformats.org/officeDocument/2006/relationships/notesSlide" Target="/ppt/notesSlides/notesSlide4.xml" Id="Re8c87021a899447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74fd67bbc44c3c" /><Relationship Type="http://schemas.openxmlformats.org/officeDocument/2006/relationships/image" Target="/ppt/media/image2.bin" Id="Rc2d4de0e8f264059" /><Relationship Type="http://schemas.openxmlformats.org/officeDocument/2006/relationships/notesSlide" Target="/ppt/notesSlides/notesSlide5.xml" Id="Rb0336d13ede1405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32cc8ab0464de9" /><Relationship Type="http://schemas.openxmlformats.org/officeDocument/2006/relationships/image" Target="/ppt/media/image3.bin" Id="R10468585d52d4489" /><Relationship Type="http://schemas.openxmlformats.org/officeDocument/2006/relationships/notesSlide" Target="/ppt/notesSlides/notesSlide6.xml" Id="R356a37d410b3448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10fab283944cc0" /><Relationship Type="http://schemas.openxmlformats.org/officeDocument/2006/relationships/notesSlide" Target="/ppt/notesSlides/notesSlide7.xml" Id="Re2e423ab74054eb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58f05cb6544c5c" /><Relationship Type="http://schemas.openxmlformats.org/officeDocument/2006/relationships/image" Target="/ppt/media/image4.bin" Id="R26bea410487e4788" /><Relationship Type="http://schemas.openxmlformats.org/officeDocument/2006/relationships/notesSlide" Target="/ppt/notesSlides/notesSlide8.xml" Id="Rb0be402a83a34b4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15c530ed464a16" /><Relationship Type="http://schemas.openxmlformats.org/officeDocument/2006/relationships/notesSlide" Target="/ppt/notesSlides/notesSlide9.xml" Id="R6599aa9d8c204db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ed8dcae6d44f6a" /><Relationship Type="http://schemas.openxmlformats.org/officeDocument/2006/relationships/notesSlide" Target="/ppt/notesSlides/notesSlide10.xml" Id="R4093dc5c3c78492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f59e7c39cc4a98" /><Relationship Type="http://schemas.openxmlformats.org/officeDocument/2006/relationships/notesSlide" Target="/ppt/notesSlides/notesSlide11.xml" Id="R2191b56c53d64d4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c76e69dc7544f3" /><Relationship Type="http://schemas.openxmlformats.org/officeDocument/2006/relationships/notesSlide" Target="/ppt/notesSlides/notesSlide12.xml" Id="R810667fedfad4f7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d449fbb2c44c3e" /><Relationship Type="http://schemas.openxmlformats.org/officeDocument/2006/relationships/notesSlide" Target="/ppt/notesSlides/notesSlide13.xml" Id="R3f128959f7b3424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F5146DD-F08E-4F7E-ACDE-92BE6F101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AB6F60-16BC-4949-9AC8-ABA840DD1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D92E91-5C40-4680-8634-EF36BEB8C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C45E67-9863-4367-A59C-94FAA6E2F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4F07E7-C110-45D6-B54D-CCFE08DF6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Same DNA, Different Outcome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28CFC5-4B79-4C6D-A1D5-3FBEB4BDB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can identical DNA give two different outcomes, a fused palate or a cleft?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32A53FA-F148-46F1-857C-96F024A1D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The same DNA can produce different outcomes because gene activity and developmental context can differ.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030d75f328456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89772241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32BE0FB-B10D-4F24-8C55-9B9EBBEEC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DA7575-E5E3-4FB3-A316-882F52983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0A23B2-73A3-4DD2-861E-15C0C2B0A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E3FD21-AD1A-4A0C-999E-AFAC44BB9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4187E9-9699-45E4-BCF7-5212E7094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2FDB73-C36F-4DA9-A4AB-11C9BE934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2916197-E7FC-4E17-B72C-9CB855CCE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812D0E7-B2C8-4E66-AFC9-57A253C81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An environmental factor changes risk only when evidence links dose, timing, and mechanism, and risk is not destiny.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4FEE290-3C38-496C-B14B-44F283180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40248461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C615C09-54DC-4277-9351-753479594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D779F4-4A79-4CC6-B0BB-5D6E75C2D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51A1F9-8C81-448A-B39F-FA45C85E0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7CCEE6-E626-4222-87CD-1A9B4FA4F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3A06E8-1087-4E08-BAE1-F126CC915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9EEF099-5E3A-4221-BFF7-1F3EA552E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118AE4-B8EC-4505-A1C1-5887B7802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BC3A64-B833-4099-B66C-3531924E2C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4E9E85-BB9A-4FCB-8765-41BBE8F71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BEFB061-D565-4D42-805B-94EE07203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E4722DA-6DEC-43FF-AD68-639E5B1FA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14722EA-76BD-4BB0-B649-8CAD0F592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5976DBE-1F0D-4B28-8D04-37E3DFF6A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2668415-4E4F-4A7D-A050-2766E7031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6B9F53B-F456-4AA8-9DCC-D0DF095A7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77693634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D056AFF-2763-44A7-8623-D363A9C73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863DF7-C7B4-4367-8006-0C6E7D667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A39D64-E81C-4028-AB5B-539A00035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6EB3A7-4607-4B43-82F9-C122F3F90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B8020D-2951-44E7-8F78-1C4E4098D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99F5F7-E79E-4FE6-819B-178693F83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same DNA can produce different outcomes because gene activity and developmental context can differ.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247AC30-EC6D-4037-92EC-737B0CFDD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32FC111-25A1-478B-9844-EBD746C50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CF63246-C6EF-4663-BB48-48B70D64B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68C33FB-E6E7-44F3-9A88-D27A6187D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DB54B46-C5E4-4076-814D-06202883D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954A975-8097-4D23-AE7A-38EC9E595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F4C350E-9D9A-4E67-ABDA-599788DF9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22FE738-020D-4EC2-B13B-62CEDA464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8FB5199-2B8E-4BC3-AC62-2741BE2A3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53650067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EDEC30F-8B05-4E92-A6A7-6980196E4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C81503-4747-4F6A-AE7A-686EA5ED0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4E4A56-9A83-404A-9052-3E25770D0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83906B-9F30-4B82-869E-CB01F8A72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C989FD-F6EB-43F7-B891-63EDD87C8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1F9B24-4C71-4731-AE74-39A15789C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d4de0e8f264059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11190709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1B68D50-2AB9-41E2-B274-8F9A2F37E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6A8F577-FE38-4010-BB24-6A3645178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457E23-6445-4204-8196-B148C6804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EA3153-3B69-40DB-983E-80C249925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7E3C94-6E3E-4933-A71D-55E4A1E3E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63EA58-004A-425D-8334-DCF429B99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same music score can sound different under different controls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468585d52d448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DEDD2EA-1FB3-473C-8A0F-1CC8247EA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B97FAB7-30DC-4073-B892-DF8E99A67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A426E42-4248-45C8-9C20-A2E133DFD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stays the same in both performances?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77072C-DAA8-4B83-9288-C6869610E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1B70752-686F-4A1F-9262-518B39AD9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4821C64-DC00-4E7F-81D4-F25ACA184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controls change how the score is used?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FE103B8-D3F1-4C9D-A9CF-878BE999D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4900082-89D8-4333-86D1-7302DF797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36E987A-FF8E-48F1-AE40-E20BF5053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does a changed performance not mean the notes were rewritten?</a:t>
            </a:r>
          </a:p>
        </p:txBody>
      </p:sp>
    </p:spTree>
    <p:extLst>
      <p:ext uri="{BB962C8B-B14F-4D97-AF65-F5344CB8AC3E}">
        <p14:creationId xmlns:p14="http://schemas.microsoft.com/office/powerpoint/2010/main" val="128826274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7A0CA94-AE83-4970-91DB-22945D91E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3EECCD-E16D-4E28-91EC-387F6AD98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8BB6F0-8CE9-4855-B71C-E49D2C663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EE034E-5464-459C-9D97-D44D0C9E0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62A0AD-FE45-455C-8B0A-65DDC9933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81DEB6-E4AE-496C-AE1B-5E0932431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B5CEA4C-E05A-4E9A-9EF9-2588B92C1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A289B2A-7763-49DC-AAB6-6F52F7AFE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550BD2D-DB89-43EE-B4A1-F7FEA86DC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 sequence and gene activity are not identical.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44AB09D-806C-40CA-9653-66B13D1CC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C0A8DA-DF5B-4D62-9B9E-DA71017A2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ED3C078-9CC4-49E6-BE91-7A6BE4F45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Regulators can change when or how strongly genes act.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CE9B29-6CDA-4C67-B81C-0C1F4B2A4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19B41B1-4292-48E2-B4DC-ABCC9B65F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14221BB-BED1-4429-9F7C-F183B2662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Variable outcomes can reflect multiple interacting hits.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5F7ED79-7EEF-4187-A8EC-228C70395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Gene regulation is a molecular network, not a musical interpretation.</a:t>
            </a:r>
          </a:p>
        </p:txBody>
      </p:sp>
    </p:spTree>
    <p:extLst>
      <p:ext uri="{BB962C8B-B14F-4D97-AF65-F5344CB8AC3E}">
        <p14:creationId xmlns:p14="http://schemas.microsoft.com/office/powerpoint/2010/main" val="136918931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5FEC67F-6E86-4EB4-8438-2969ABA34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9B7475-8443-40C0-9974-CEE21526E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6174E0-2D1E-4291-898D-F342FE242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C402A9-9D7F-4949-B49A-379AB5B0D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0E058D-2C85-44B7-9FC0-DA38EB90C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DNA sequence from epigenetic regulation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E21284-B806-45D9-AD97-5CF7E9479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bea410487e478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A80691A-E6B5-48AC-A4B7-C3B87545F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D06017A-4BEF-4035-A2A4-5D2E4D06E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2EE52D6-1287-4921-996D-A74753218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 methylation can change gene activity without changing the DNA letters.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FEBDB7-0CB8-4054-A7D0-ABBEA2E8D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077084B-EEC1-4A44-AF77-DEB2D0E4B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21F2647-B4AD-4609-9D43-39D5F9AB3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MicroRNAs can reduce how much protein is made from target messages.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7D1C34E-D2A1-43D4-A92B-2D9CE618B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EEDC3F-B162-471A-8853-A9EDC6EB6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6DC0233-9569-4BE6-80F7-6806D350C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penetrance can vary among people with similar genetic susceptibility.</a:t>
            </a:r>
          </a:p>
        </p:txBody>
      </p:sp>
    </p:spTree>
    <p:extLst>
      <p:ext uri="{BB962C8B-B14F-4D97-AF65-F5344CB8AC3E}">
        <p14:creationId xmlns:p14="http://schemas.microsoft.com/office/powerpoint/2010/main" val="96634656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2CF3ABA-AFE3-4CA7-AD82-013080567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53603D-847F-4612-8594-477DF044E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618E7D-2E86-401F-B500-AB6B7E85F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EB911D-9372-4EB3-BAA3-441F5FE41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5EF2DF-BE36-478D-9C5C-4D445FB64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C3D727-159F-4D05-A6C8-3EC46D6D4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2DE0DE8-FBF2-481B-8B4D-A7FA39C88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96255D-097D-43E7-B96D-BC8622E03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Written score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3103E80-C124-4560-8D2C-2EDC0A70F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90AECF9-5A52-419F-8019-7A369A2EF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815CC14-7CBB-4B00-8896-03759D069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 sequence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0EDC1D7-5296-423E-B6EC-D78DC012B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F625153-2DA8-4264-8D90-010E35DC7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Volume marks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62910E0-A728-4BAE-98F9-44B83BBEE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2D77BA6-50AD-4C39-B84E-591522523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9A8676B-A114-4D5B-BC5A-AB70A91D9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DNA methylation and chromatin regulation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0D600DD-1DD3-4088-809C-BA2D7A2ED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618B12A-38F2-4356-BA71-51EB59AA3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Conductor timing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5FF1C73-DA01-451B-B268-0A1FC6234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628B603-3998-4F7D-AF9E-7D5C1F6CCD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7FF8EE7-8266-4EE4-A82B-960DE8A37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MicroRNA and other post-transcriptional control</a:t>
            </a:r>
          </a:p>
        </p:txBody>
      </p:sp>
    </p:spTree>
    <p:extLst>
      <p:ext uri="{BB962C8B-B14F-4D97-AF65-F5344CB8AC3E}">
        <p14:creationId xmlns:p14="http://schemas.microsoft.com/office/powerpoint/2010/main" val="177922176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E99452B-85A7-4852-B3DC-92DE0115C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AA6176-C1CA-4EC5-ACCF-AA5A13A1B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759BC3-69A1-4B24-A775-8CC9E2EEA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8933B8-1FD6-4930-A8DF-0B141105A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F409D8-A1DC-4DCB-BEAB-03B80C3DD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9FBDAA-72FC-464E-A4E6-6707B9DC0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comparing two siblings in a research model.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792321-BFF0-4815-BB2B-43E46CE0A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945BC8-A637-4229-B4A0-0BCD5F1B2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Both carry the same susceptibility variant, but only one has…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D14B420-5B65-46AE-BE7B-C2B4CAB0E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B19E8E4-FD4E-4747-A926-9D9DF0702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BDAF360-B3FE-4DF3-AC63-91B9DB9B8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Propose regulation as one testable modifier while…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4131DDF-BCD5-40DE-B6D4-6804DE72B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24FCFD2-72A3-405F-8B13-FEF857110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F7EC149-E556-445E-A9DD-08B5CF5ED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the methylation profile proves the only…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179DA29-1372-49C4-8394-E20E2BF5F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AC92EE7-2E82-49A9-B75E-D2EAB734C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685F201-52CB-4AD7-BC49-3462D7541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identical variants must always produce identical…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C51161D-9FB0-48F7-88C9-A60D8FD82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testable explanation and cite sequence-versus-regulation evidence.</a:t>
            </a:r>
          </a:p>
        </p:txBody>
      </p:sp>
    </p:spTree>
    <p:extLst>
      <p:ext uri="{BB962C8B-B14F-4D97-AF65-F5344CB8AC3E}">
        <p14:creationId xmlns:p14="http://schemas.microsoft.com/office/powerpoint/2010/main" val="5650012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1CC0986-7C98-4CFD-98DF-0FD4ABF2F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0E8194-B413-447C-8430-F2EB4831D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3AF988-37AD-4175-8ABB-36EAD070D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8AA43C-14DB-49F5-85CC-44C2ECEB1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8B8479-F5DB-483A-8BF6-9D6A9E1C3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1BD198-4801-46EB-943E-3CA78A39A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A1E21AD-575C-41AB-8330-BAE9760AA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D86D513-359E-423E-9389-3F1E13A67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Propose regulation as one testable modifier while keeping other factors open.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C683A5F-5356-4EC0-9226-36434CE67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FBC535A-0617-4213-8254-3046EE2F2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192DB56-65B2-4DC1-8F5D-4DCCFB034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DEV17-E1 + DEV17-E2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152E253-443C-4DCC-8E26-655CBE360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C83D43A-DAF1-4326-9617-52AAD21F9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1FE7EEB-6DCE-4165-B1B9-546D2FDE2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propose an epigenetic modifier. You may not convert an association into a single proven cause.</a:t>
            </a:r>
          </a:p>
        </p:txBody>
      </p:sp>
    </p:spTree>
    <p:extLst>
      <p:ext uri="{BB962C8B-B14F-4D97-AF65-F5344CB8AC3E}">
        <p14:creationId xmlns:p14="http://schemas.microsoft.com/office/powerpoint/2010/main" val="134126983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4F88042-A245-4425-9118-B164221B2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5AB477-EEEE-4F11-9917-2337B5070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47888A-A03F-4387-A3EA-485AF5F5A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0464F3-B449-466C-AE97-F3CA6DBA2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2BCBB7-FC11-4043-8266-B5D8A3048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5A28DE-27A7-4671-815D-8D0B100C3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070133-BCAB-4D74-8B4A-D03D8C2FF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2195FA-C10E-4253-B96F-428EDB49A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same DNA can produce different outcomes because gene activity and developmental context can differ.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B6FEA62-2988-4B6B-961D-62FA91739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1834E21-4B10-4212-9037-CCF0712F1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0CE8167-A1E9-4EC8-A55C-0109910CB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Epigenetic marks and tiny RNAs let identical DNA give different outcomes, and isolated clefting behaves like an additive…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E9EC6C-355F-4733-9CDF-64DEEEA55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99397720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7C64552-128D-4E0A-825E-E0E92B733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238422-9613-43A6-9810-30A4B1513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2FFE76-A060-4570-AA32-856E27461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8DA020-E8EB-42C6-962B-03FF7F0E2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0F4A99-73FC-49D9-9F4A-810CBEC77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6D5B69-A756-4BDF-9968-4E01DFB5F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8173FB6-7EB8-4710-8083-C1374C9C3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Alvizi et al. 2017, Differential methylation in nonsyndromic cleft lip and palate and penetrance (Sci Rep)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Schoen et al. 2017, MicroRNAs in Palatogenesis and Cleft Palate (Front Physiol)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FFEDA9-6F80-4324-9C88-5E3418B0B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C7DEB8C-D4C3-4FCB-89E1-7C020D264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69DE036-DDC6-4668-BAF6-9F2546E01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9EC81C5-B56B-4366-AAC8-3BD29C967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149942-C361-43E4-8D2C-E172B6EBE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5A5ABF7-506C-47DA-979E-26EF72EF4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10962840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2026-07-11T00:32:50.6360000Z</dcterms:created>
  <dcterms:modified xsi:type="dcterms:W3CDTF">2026-07-11T00:32:50.6360000Z</dcterms:modified>
</coreProperties>
</file>