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99632f8fa164453" /><Relationship Type="http://schemas.openxmlformats.org/officeDocument/2006/relationships/extended-properties" Target="/docProps/app.xml" Id="R9a2edf3134f04325" /><Relationship Type="http://schemas.openxmlformats.org/officeDocument/2006/relationships/officeDocument" Target="/ppt/presentation.xml" Id="R3a3a45e9d85c4d3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928f249947f4beb"/>
  </p:sldMasterIdLst>
  <p:notesMasterIdLst>
    <p:notesMasterId xmlns:r="http://schemas.openxmlformats.org/officeDocument/2006/relationships" r:id="Rd8eafc81143147f9"/>
  </p:notesMasterIdLst>
  <p:sldIdLst>
    <p:sldId xmlns:r="http://schemas.openxmlformats.org/officeDocument/2006/relationships" id="256" r:id="R05078ed6c95d420a"/>
    <p:sldId xmlns:r="http://schemas.openxmlformats.org/officeDocument/2006/relationships" id="257" r:id="R13f2b4766f7942e3"/>
    <p:sldId xmlns:r="http://schemas.openxmlformats.org/officeDocument/2006/relationships" id="258" r:id="R41beb96b0dc940d6"/>
    <p:sldId xmlns:r="http://schemas.openxmlformats.org/officeDocument/2006/relationships" id="259" r:id="Ra06df30d94534f00"/>
    <p:sldId xmlns:r="http://schemas.openxmlformats.org/officeDocument/2006/relationships" id="260" r:id="Rd4bc3185ad414704"/>
    <p:sldId xmlns:r="http://schemas.openxmlformats.org/officeDocument/2006/relationships" id="261" r:id="R6d7ca09c577d4209"/>
    <p:sldId xmlns:r="http://schemas.openxmlformats.org/officeDocument/2006/relationships" id="262" r:id="R65b0424ceb5e415c"/>
    <p:sldId xmlns:r="http://schemas.openxmlformats.org/officeDocument/2006/relationships" id="263" r:id="R592c0507aba44bc4"/>
    <p:sldId xmlns:r="http://schemas.openxmlformats.org/officeDocument/2006/relationships" id="264" r:id="R5b2c0330abed48fa"/>
    <p:sldId xmlns:r="http://schemas.openxmlformats.org/officeDocument/2006/relationships" id="265" r:id="Rd352961c4bf943ed"/>
    <p:sldId xmlns:r="http://schemas.openxmlformats.org/officeDocument/2006/relationships" id="266" r:id="R59e2efcc4bb44c9c"/>
    <p:sldId xmlns:r="http://schemas.openxmlformats.org/officeDocument/2006/relationships" id="267" r:id="Rbf928f8620454dbc"/>
    <p:sldId xmlns:r="http://schemas.openxmlformats.org/officeDocument/2006/relationships" id="268" r:id="R1abbdd81223847a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13feb6c968a4ab0" /><Relationship Type="http://schemas.openxmlformats.org/officeDocument/2006/relationships/slideMaster" Target="/ppt/slideMasters/slideMaster1.xml" Id="R6928f249947f4beb" /><Relationship Type="http://schemas.openxmlformats.org/officeDocument/2006/relationships/notesMaster" Target="/ppt/notesMasters/notesMaster1.xml" Id="Rd8eafc81143147f9" /><Relationship Type="http://schemas.openxmlformats.org/officeDocument/2006/relationships/presProps" Target="/ppt/presProps.xml" Id="Rbc25e301ed054057" /><Relationship Type="http://schemas.openxmlformats.org/officeDocument/2006/relationships/tableStyles" Target="/ppt/tableStyles.xml" Id="R8ad3c3954ede46c6" /><Relationship Type="http://schemas.openxmlformats.org/officeDocument/2006/relationships/slide" Target="/ppt/slides/slide1.xml" Id="R05078ed6c95d420a" /><Relationship Type="http://schemas.openxmlformats.org/officeDocument/2006/relationships/slide" Target="/ppt/slides/slide2.xml" Id="R13f2b4766f7942e3" /><Relationship Type="http://schemas.openxmlformats.org/officeDocument/2006/relationships/slide" Target="/ppt/slides/slide3.xml" Id="R41beb96b0dc940d6" /><Relationship Type="http://schemas.openxmlformats.org/officeDocument/2006/relationships/slide" Target="/ppt/slides/slide4.xml" Id="Ra06df30d94534f00" /><Relationship Type="http://schemas.openxmlformats.org/officeDocument/2006/relationships/slide" Target="/ppt/slides/slide5.xml" Id="Rd4bc3185ad414704" /><Relationship Type="http://schemas.openxmlformats.org/officeDocument/2006/relationships/slide" Target="/ppt/slides/slide6.xml" Id="R6d7ca09c577d4209" /><Relationship Type="http://schemas.openxmlformats.org/officeDocument/2006/relationships/slide" Target="/ppt/slides/slide7.xml" Id="R65b0424ceb5e415c" /><Relationship Type="http://schemas.openxmlformats.org/officeDocument/2006/relationships/slide" Target="/ppt/slides/slide8.xml" Id="R592c0507aba44bc4" /><Relationship Type="http://schemas.openxmlformats.org/officeDocument/2006/relationships/slide" Target="/ppt/slides/slide9.xml" Id="R5b2c0330abed48fa" /><Relationship Type="http://schemas.openxmlformats.org/officeDocument/2006/relationships/slide" Target="/ppt/slides/slide10.xml" Id="Rd352961c4bf943ed" /><Relationship Type="http://schemas.openxmlformats.org/officeDocument/2006/relationships/slide" Target="/ppt/slides/slide11.xml" Id="R59e2efcc4bb44c9c" /><Relationship Type="http://schemas.openxmlformats.org/officeDocument/2006/relationships/slide" Target="/ppt/slides/slide12.xml" Id="Rbf928f8620454dbc" /><Relationship Type="http://schemas.openxmlformats.org/officeDocument/2006/relationships/slide" Target="/ppt/slides/slide13.xml" Id="R1abbdd81223847a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cb0d60c7dfe482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09dfbea2f3e4052" /><Relationship Type="http://schemas.openxmlformats.org/officeDocument/2006/relationships/notesMaster" Target="/ppt/notesMasters/notesMaster1.xml" Id="Rab0e9d26322741c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4485145d4a14282" /><Relationship Type="http://schemas.openxmlformats.org/officeDocument/2006/relationships/notesMaster" Target="/ppt/notesMasters/notesMaster1.xml" Id="Raa1f304ede6a4e8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7b18489ed034d0c" /><Relationship Type="http://schemas.openxmlformats.org/officeDocument/2006/relationships/notesMaster" Target="/ppt/notesMasters/notesMaster1.xml" Id="R1a4e549e553f41f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7e648e5d2584775" /><Relationship Type="http://schemas.openxmlformats.org/officeDocument/2006/relationships/notesMaster" Target="/ppt/notesMasters/notesMaster1.xml" Id="Rb8f85c0cb9d9412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46abc19bf0e4252" /><Relationship Type="http://schemas.openxmlformats.org/officeDocument/2006/relationships/notesMaster" Target="/ppt/notesMasters/notesMaster1.xml" Id="R14348dd5ade14ac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8a10f5e5c1049d0" /><Relationship Type="http://schemas.openxmlformats.org/officeDocument/2006/relationships/notesMaster" Target="/ppt/notesMasters/notesMaster1.xml" Id="Rb6a863a3cf8344f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c2c5434253041fe" /><Relationship Type="http://schemas.openxmlformats.org/officeDocument/2006/relationships/notesMaster" Target="/ppt/notesMasters/notesMaster1.xml" Id="R0944e025d1b6463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fe19947e24f4b42" /><Relationship Type="http://schemas.openxmlformats.org/officeDocument/2006/relationships/notesMaster" Target="/ppt/notesMasters/notesMaster1.xml" Id="Rc58881fad951420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75c66aeb0f442e2" /><Relationship Type="http://schemas.openxmlformats.org/officeDocument/2006/relationships/notesMaster" Target="/ppt/notesMasters/notesMaster1.xml" Id="R1510c366c285490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a511529d633468f" /><Relationship Type="http://schemas.openxmlformats.org/officeDocument/2006/relationships/notesMaster" Target="/ppt/notesMasters/notesMaster1.xml" Id="Ref32621bde394ae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365d8daea944294" /><Relationship Type="http://schemas.openxmlformats.org/officeDocument/2006/relationships/notesMaster" Target="/ppt/notesMasters/notesMaster1.xml" Id="R29aa4be6d23941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e7a8aea381343b7" /><Relationship Type="http://schemas.openxmlformats.org/officeDocument/2006/relationships/notesMaster" Target="/ppt/notesMasters/notesMaster1.xml" Id="Rae625989e42c4da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f555fda2d5d4504" /><Relationship Type="http://schemas.openxmlformats.org/officeDocument/2006/relationships/notesMaster" Target="/ppt/notesMasters/notesMaster1.xml" Id="Rbda8f370ec96496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a422d4da1d413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04be767573a466b" /><Relationship Type="http://schemas.openxmlformats.org/officeDocument/2006/relationships/slideLayout" Target="/ppt/slideLayouts/slideLayout1.xml" Id="R5940c4c656594a6c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940c4c656594a6c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489f0054164fd1" /><Relationship Type="http://schemas.openxmlformats.org/officeDocument/2006/relationships/image" Target="/ppt/media/image.bin" Id="R59a0c5b1507b4387" /><Relationship Type="http://schemas.openxmlformats.org/officeDocument/2006/relationships/notesSlide" Target="/ppt/notesSlides/notesSlide1.xml" Id="Rd6e52d98147e440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dc19957cca4038" /><Relationship Type="http://schemas.openxmlformats.org/officeDocument/2006/relationships/notesSlide" Target="/ppt/notesSlides/notesSlide2.xml" Id="R87d42fcb49b24d2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c3ffeba97845db" /><Relationship Type="http://schemas.openxmlformats.org/officeDocument/2006/relationships/notesSlide" Target="/ppt/notesSlides/notesSlide3.xml" Id="Ra5263749676f410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4660e399ff4f02" /><Relationship Type="http://schemas.openxmlformats.org/officeDocument/2006/relationships/notesSlide" Target="/ppt/notesSlides/notesSlide4.xml" Id="R00f595ab6d3947b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8d6abd4a7c4907" /><Relationship Type="http://schemas.openxmlformats.org/officeDocument/2006/relationships/image" Target="/ppt/media/image2.bin" Id="Rf8be8465f34a42e5" /><Relationship Type="http://schemas.openxmlformats.org/officeDocument/2006/relationships/notesSlide" Target="/ppt/notesSlides/notesSlide5.xml" Id="R650d0f0458e04b9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99e47908b24e2a" /><Relationship Type="http://schemas.openxmlformats.org/officeDocument/2006/relationships/image" Target="/ppt/media/image3.bin" Id="R8fd664fff4154b0c" /><Relationship Type="http://schemas.openxmlformats.org/officeDocument/2006/relationships/notesSlide" Target="/ppt/notesSlides/notesSlide6.xml" Id="R5321c2117ef04d9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2e857b388a4bdd" /><Relationship Type="http://schemas.openxmlformats.org/officeDocument/2006/relationships/notesSlide" Target="/ppt/notesSlides/notesSlide7.xml" Id="R5c0aa3fdff70468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f97105667841b8" /><Relationship Type="http://schemas.openxmlformats.org/officeDocument/2006/relationships/image" Target="/ppt/media/image4.bin" Id="R13c7b69a19c7403d" /><Relationship Type="http://schemas.openxmlformats.org/officeDocument/2006/relationships/notesSlide" Target="/ppt/notesSlides/notesSlide8.xml" Id="R737ad96e4a3b4b8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71e4c5cfe54e8e" /><Relationship Type="http://schemas.openxmlformats.org/officeDocument/2006/relationships/notesSlide" Target="/ppt/notesSlides/notesSlide9.xml" Id="R5f1f2c4c7e23456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9c09eec0b74faa" /><Relationship Type="http://schemas.openxmlformats.org/officeDocument/2006/relationships/notesSlide" Target="/ppt/notesSlides/notesSlide10.xml" Id="Rde865c3351d74c4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11b4a01a114cc3" /><Relationship Type="http://schemas.openxmlformats.org/officeDocument/2006/relationships/notesSlide" Target="/ppt/notesSlides/notesSlide11.xml" Id="Rc3e2826c7f384d3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9cfef3850946e8" /><Relationship Type="http://schemas.openxmlformats.org/officeDocument/2006/relationships/notesSlide" Target="/ppt/notesSlides/notesSlide12.xml" Id="Rd3b85d60442f403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416ce3998149f3" /><Relationship Type="http://schemas.openxmlformats.org/officeDocument/2006/relationships/notesSlide" Target="/ppt/notesSlides/notesSlide13.xml" Id="R4ef2fc9a247141b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C20B3EF-26B8-4361-AD89-B981BC6A3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5749DF-B435-4260-9C94-44E6308C6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0CF5A0E-D3FF-43B4-9335-BD70A2B65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E8BC58-99A9-4BED-BAB2-CE154AB5F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15C36A-225C-42D4-A680-05B5A275A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the Outside World Reaches the Embryo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BD99E6-CAC5-4FB9-AADB-EA01F192C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Can the outside world change how the face forms, and if so, how strongly?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569DBE3-8C8C-46C3-90C3-3665B7F5B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An environmental factor changes risk only when evidence links dose, timing, and mechanism, and risk is not destiny.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a0c5b1507b438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64811426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5302055-B3A7-4834-A104-255777213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8C393C-4A9E-4179-89C0-627A3F967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DA2365-DE13-4AAF-829B-84A919D00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4CD4C3-724E-48E1-8AD9-7A999AD8B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D9BCCD-D642-482B-84F8-0A5AB77A3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83DD50-0B11-417B-B3F1-9949B2D0B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9C9D13F-A772-4A17-81BC-BFBAF8BD6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D6A928-5C78-4DFC-901E-5DD36EC4E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developmental risk matters most when it acts during the short window for the process it can disrupt.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BC25A0-04DC-41C1-BD92-C6AD9427C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0294602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5DD04AB-6862-4F58-9973-9112813DB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8CF698-F2AF-42F8-90C4-FC49CAD53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51C161-FFF2-404A-AE41-E29C5BD32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182ADA-D506-49D2-B50C-7E7E4F3AA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55FF0B-C4A7-4FA7-8F79-F9CECDC05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40F29D-BD3F-4B06-B46E-E1AF1F40D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82B228-150E-40A0-982B-E48014D27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568F311-7045-4789-BBFB-6DA25D4AC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81476D4-AE2F-4C36-99D3-9D4A0EBCC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343480E-9B2D-4143-9503-837CA404B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9CBFBD-ABB0-433D-BEDA-6DC8538FD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14154EF-0D9A-479B-B665-AB74F0A4E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1ADC57C-4A0C-4EF9-BA9A-1DAD96FAB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41371E4-0350-413A-906D-F5F1A8C6F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451A641-018D-489C-9F28-99B5BC6B2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21893915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60F6233-5996-4FBE-AFE0-C86FB4FC3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556ADD-60D8-4EA7-91F4-478451C7C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CEB9E9-8CEC-4546-AF9C-E345A1EA4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640043-8D92-452C-8D15-A865BFE13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A5DB8A-1224-4CAE-8B3D-CB06DEE77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59128A-BE72-4456-A666-2E9A071D2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environmental factor changes risk only when evidence links dose, timing, and mechanism, and risk is not destiny.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DD19D6-837C-408E-BF8D-000698EA1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56C3C23-8A84-492A-88C7-1AF7708B0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125AE2-06D9-4750-968F-364B251C5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6FFFC57-F815-4025-B96E-FACC818BA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43A132-EA96-4CCA-8D4B-A1269C04F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46D0B4F-2F81-48F6-B56C-F6CD087FD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99D9E67-7FBD-4265-96CE-D50BF9CC94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096E817-9D14-4F4B-A81A-9B15EC1B9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00F049-8887-4AFC-AA02-C35E3B4C1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411591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EB1E9C-DD87-4ABB-815A-A8155E5A8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647C10-5EA3-4E24-A931-78586ED56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CE0918-203C-4055-9C56-26BC138E6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82CE64-45E4-42B3-B837-A679A8BDB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217796-CFD3-4897-8AFF-6B94CD68B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D4E702-4E06-43EF-9FBD-E92E55C33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be8465f34a42e5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705139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9AB920-0FCE-4C01-B204-100A0D727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08761C-D8E5-4745-96F7-F67090EDF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8BA0C2-4844-4428-87DA-AC06A3832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63FE9F-27FF-43A2-9F48-3EBB4301A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A2408E-30B7-4DCD-92AD-1352A0972D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32EA28-0EA3-4F79-9435-DEA8285CB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Weather changes the chance of a delayed flight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d664fff4154b0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3E06D87-93CC-4E17-B483-8A9287D07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2EB19C-05CB-4904-926C-64013ADF9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84E8EC3-32AA-4E27-A8B2-D4804E79A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a storm delay every flight?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D052DE8-AC49-4DBF-B4A2-A292CFB40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34EF0B-09EF-43A5-A299-64B9D1430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03D7AA-1DC7-46F8-A78C-75529DC49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 timing and severity matter?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974FA76-6A0F-41B0-A83A-38B32FD59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34522D2-F68D-4D37-83CB-F278E92AD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745758-249F-40B5-A5CD-DE7D0BE53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evidence separates association from a tested mechanism?</a:t>
            </a:r>
          </a:p>
        </p:txBody>
      </p:sp>
    </p:spTree>
    <p:extLst>
      <p:ext uri="{BB962C8B-B14F-4D97-AF65-F5344CB8AC3E}">
        <p14:creationId xmlns:p14="http://schemas.microsoft.com/office/powerpoint/2010/main" val="183399905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CB9305D-695C-4ED3-9807-22D00AB57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06F292-1313-46DB-9A52-91C491F77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432C25-151B-4913-9898-1038C3C7D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99A888-724E-429F-B552-571489297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87CDE0-9952-456E-AC54-7E1081C15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269017-0202-4CD1-ACD4-B77D74EC1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AAB028-4C8D-4785-9D70-EC043CEF3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17A9F8-8383-48C8-BB5E-9E7EF3403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4652CC-0CD6-497E-8F0B-5543AD072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risk factor changes probability, not certainty.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085A6B1-A70F-48F2-AF6E-3ED086FE1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C49A168-CC88-4D8B-AB81-3A891E653D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649E27A-BD7E-4D52-B4AD-77B5485B7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Dose and timing shape the effect.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A6DC87-69C8-445B-BCBB-01A2F20B9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B78F867-B930-47A7-98C8-E25858EEB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09C7C7-F343-4772-B363-36E561ED7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Association, animal mechanism, and human causation are different evidence levels.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488170C-D403-4C5B-82A5-5715B342E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Embryonic development is not air travel, and personal blame has no place in risk interpretation.</a:t>
            </a:r>
          </a:p>
        </p:txBody>
      </p:sp>
    </p:spTree>
    <p:extLst>
      <p:ext uri="{BB962C8B-B14F-4D97-AF65-F5344CB8AC3E}">
        <p14:creationId xmlns:p14="http://schemas.microsoft.com/office/powerpoint/2010/main" val="157419196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3A819AE-C2E3-475F-8B21-22A8CB3F2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E54F8B-69C4-4DEE-9F34-248715E904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64602D-A519-4E97-9D61-C88B08C75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CFA617-662B-4F6A-B20B-1DE3BA342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60EC91-B49C-45CC-BCAC-5B8DBF872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Grade evidence for folate, valproate, and other exposures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90552E-7166-459D-B821-8DF9BC1DF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c7b69a19c7403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06A60A-17F6-4570-8172-6BBE71078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6831D8-58BB-4305-8050-30969345E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E4644B-02B5-485C-A445-517C8F30F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Some prenatal exposures are associated with higher cleft risk in populations.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B8B8169-0D0D-4BDA-B98B-49E741764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C46EE0E-A040-413D-8613-CACDB33A7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DEV16-E2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7E32CC2-1BB3-49FE-A557-A66AF8038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Valproate is a known teratogenic medication whose risks depend on exposure context and timing.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CFA4692-41B2-4F18-AA21-39941A3B5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D8D8063-3891-4157-8EAB-43D44AA06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DEV16-E3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398AF8-869E-4068-AF8D-70F5604C7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Most exposed pregnancies do not produce the same outcome, and many clefts occur without a known exposure.</a:t>
            </a:r>
          </a:p>
        </p:txBody>
      </p:sp>
    </p:spTree>
    <p:extLst>
      <p:ext uri="{BB962C8B-B14F-4D97-AF65-F5344CB8AC3E}">
        <p14:creationId xmlns:p14="http://schemas.microsoft.com/office/powerpoint/2010/main" val="164646390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1DB6CE-0AE9-4B11-A498-AFDBADF87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C6A3E6-DE06-4C1A-B3D6-89D54661A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BFE763-DD13-48AD-AAAD-25E42A453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DE92AD-7674-449F-A422-7DDE34A25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792295-98A5-4690-97C6-17F0EADAE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7B11D4-2407-4DA9-A1D4-EDC82D215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83EB66-A67E-4C57-A166-DE553A7E1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258E86-03DC-414C-89A5-8FA576D63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Weather report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667DD86-E5CB-450B-90BE-C223F9F72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340FE6-5003-40C0-B49A-160004567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14886A-9C56-46B3-BB91-97D6E30B5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Observed association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414733C-CAE6-4D4B-9BCA-8517E070D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87565F-45D8-4355-8023-35B5C2B22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Storm intensity and arrival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14A1DE6-F70E-4E6D-94C4-8C04A2348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F664B7F-F384-46F2-9B8D-E9FD908B0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2665749-9B86-463C-B234-779BFD579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Dose and critical-window timing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769B5A2-FAF4-4332-A200-17AF3139A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6BD8DC1-447D-498A-9DC5-E04885025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Flight mechanics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56B2E66-438A-45F5-AD43-B11ACA22C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C4970C6-71C3-4B70-B5F6-6679185FC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9B3ECFE-0226-4A2F-9D75-41AB75D25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Tested cellular or molecular mechanism</a:t>
            </a:r>
          </a:p>
        </p:txBody>
      </p:sp>
    </p:spTree>
    <p:extLst>
      <p:ext uri="{BB962C8B-B14F-4D97-AF65-F5344CB8AC3E}">
        <p14:creationId xmlns:p14="http://schemas.microsoft.com/office/powerpoint/2010/main" val="43365230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109FC4-50F7-458F-B8F6-172542A21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8FAC8A-7BFB-4650-B99D-F5FDD44C3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62848A-A754-4DC8-AFE8-2649F06C2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9BEEF1-5E16-40E5-9495-CC95160D8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2BD623-7087-489A-9277-E8663751E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7A053F-0C2B-42F0-A210-4B19E024A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writing a family-facing explanation for Mateo's chart.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ADAE9B5-452C-47E8-AF92-52B93C20B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A1BD403-9546-4BF0-B3A3-70C138E48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parent asks whether one action definitely caused the cleft…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CBD3206-BB50-42BB-B21A-AD50B112E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654181F-E69A-4E2E-914B-D995D4CCA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3E7352-3D18-4B87-AE88-5EBEDA21E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Explain that risk factors change probability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3968FEB-AF2A-4997-A2B3-E2F8CFF71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F8F7C19-5619-4B88-A87A-5AEFDFF19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62EDF5-9A5B-4ACC-86E0-D73799BC8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Assign blame without exposure evidence.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9775D55-7E97-4C7F-B689-6604A05B7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1F21CA-9ACE-4E12-8E09-EE8573E0F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9C30266-7B77-4DAD-8DCC-5538AE77F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environmental factors can never affect development.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C3998F3-ED23-4F00-9ADD-0E7DB8B60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explanation and cite evidence about probability…</a:t>
            </a:r>
          </a:p>
        </p:txBody>
      </p:sp>
    </p:spTree>
    <p:extLst>
      <p:ext uri="{BB962C8B-B14F-4D97-AF65-F5344CB8AC3E}">
        <p14:creationId xmlns:p14="http://schemas.microsoft.com/office/powerpoint/2010/main" val="5874891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2DC2514-A21F-4E89-B5E0-4FE4EFB4D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F35183-D121-4B24-98D0-64D88D5E7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A8E24F-043B-469F-A565-DCDD0B086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5A8648-BFF8-4A7C-AD01-340833A1A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96C854-CFF7-4E37-A89D-D0FF0BC40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1BC88CC-F2A9-4F9E-A526-9C2AE2E85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6C3ADB-D728-4BA6-BC80-48658FB3E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63AF1B-4DA7-4231-B370-575342FD2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Explain that risk factors change probability and no single cause is established here.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8778FB-F7E1-4C89-8EF9-831AE0475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CE49B82-CDE7-47FE-A72B-3F418A70D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6DEAAB8-F806-480D-87BD-1029B7C43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DEV16-E1 + DEV16-E2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EBA40E5-1FE6-494B-BA15-39137681C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C667217-498B-4332-BC05-CD7D0727B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C5951B-D8F6-43FC-B2DF-74FAE17CF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explain population risk and biological plausibility. You may not assign an unrecorded exposure or blame.</a:t>
            </a:r>
          </a:p>
        </p:txBody>
      </p:sp>
    </p:spTree>
    <p:extLst>
      <p:ext uri="{BB962C8B-B14F-4D97-AF65-F5344CB8AC3E}">
        <p14:creationId xmlns:p14="http://schemas.microsoft.com/office/powerpoint/2010/main" val="198924079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50B008E-5535-4943-9AD8-37574C003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543546-9B40-466B-BC16-CD6624A08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93F90D-D49A-4CA7-A030-155AFBDA3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0445CB-94FF-4BC0-86C0-717971678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206DA7-2BD1-4438-AACA-89AC6E6CD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65A177-B2B0-40A7-A05B-5CDCEF66E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7C08CBD-F072-4621-9C26-9AD421A0A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0BAA62-00CB-4346-91A5-A7B810100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 environmental factor changes risk only when evidence links dose, timing, and mechanism, and risk is not destiny.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C4D7C33-4A27-4B9F-80DF-86D62267B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A4A09C-3088-40D8-B391-8AA34786E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18C07D-1098-4F95-BF4A-7F97029B7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Yes, the environment can tip the odds during the fusion window. But here is the puzzle: the same…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EA5D79-6AA6-4E0F-8E1B-EEEE4A085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4070117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DCD4CA8-C0B9-4827-A830-4B22D75C2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8AF1EB-B393-4670-9D42-87DF92987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EDF6FF-BE5A-47A1-AC3B-49EF511E6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16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B954A1-E380-4547-9E5A-689921D06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CD14B7-631D-4337-8E2D-4108008A5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9B5790-6838-4D74-9DF2-61FEB1887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E5A994-C9C9-4FE9-BCD5-BE3DA0E66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Alvizi et al. 2017, Differential methylation in nonsyndromic cleft lip and palate and penetrance (Sci Rep)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Schoen et al. 2017, MicroRNAs in Palatogenesis and Cleft Palate (Front Physiol)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D84F01A-2006-4AB0-9154-A30CC0543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5E6AA9-399B-46D9-B701-059BB47BA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CC0C2C-BFCC-44A5-9C28-6B2F30E70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PLTW PBS 072110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CD9B65-1816-43D4-B371-BCFAC8137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5D41CDE-F6EC-4ED4-A2E7-B1DC56B13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4EC8B6C-B464-4E9B-9D56-BFF908AE0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72140464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2026-07-11T00:32:50.1500000Z</dcterms:created>
  <dcterms:modified xsi:type="dcterms:W3CDTF">2026-07-11T00:32:50.1500000Z</dcterms:modified>
</coreProperties>
</file>