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df302c372364615" /><Relationship Type="http://schemas.openxmlformats.org/officeDocument/2006/relationships/extended-properties" Target="/docProps/app.xml" Id="R9abd8a37f22c428b" /><Relationship Type="http://schemas.openxmlformats.org/officeDocument/2006/relationships/officeDocument" Target="/ppt/presentation.xml" Id="Rd5078eb52578486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1c3f9d4c9ea4f1f"/>
  </p:sldMasterIdLst>
  <p:notesMasterIdLst>
    <p:notesMasterId xmlns:r="http://schemas.openxmlformats.org/officeDocument/2006/relationships" r:id="R84e599c690894380"/>
  </p:notesMasterIdLst>
  <p:sldIdLst>
    <p:sldId xmlns:r="http://schemas.openxmlformats.org/officeDocument/2006/relationships" id="256" r:id="Re67e6784a9624b2d"/>
    <p:sldId xmlns:r="http://schemas.openxmlformats.org/officeDocument/2006/relationships" id="257" r:id="R55f2162ecec34324"/>
    <p:sldId xmlns:r="http://schemas.openxmlformats.org/officeDocument/2006/relationships" id="258" r:id="Rb654af7ef52e40ee"/>
    <p:sldId xmlns:r="http://schemas.openxmlformats.org/officeDocument/2006/relationships" id="259" r:id="R13916d819cbc44ca"/>
    <p:sldId xmlns:r="http://schemas.openxmlformats.org/officeDocument/2006/relationships" id="260" r:id="R58715682f3ce4958"/>
    <p:sldId xmlns:r="http://schemas.openxmlformats.org/officeDocument/2006/relationships" id="261" r:id="Rd60f8370928b4c68"/>
    <p:sldId xmlns:r="http://schemas.openxmlformats.org/officeDocument/2006/relationships" id="262" r:id="R4cbccec126844bdf"/>
    <p:sldId xmlns:r="http://schemas.openxmlformats.org/officeDocument/2006/relationships" id="263" r:id="R60e64006df3d429a"/>
    <p:sldId xmlns:r="http://schemas.openxmlformats.org/officeDocument/2006/relationships" id="264" r:id="Rc80f1bd5041f449d"/>
    <p:sldId xmlns:r="http://schemas.openxmlformats.org/officeDocument/2006/relationships" id="265" r:id="Rfba8babdf8d44a34"/>
    <p:sldId xmlns:r="http://schemas.openxmlformats.org/officeDocument/2006/relationships" id="266" r:id="Rf40826bc049b4b1e"/>
    <p:sldId xmlns:r="http://schemas.openxmlformats.org/officeDocument/2006/relationships" id="267" r:id="R09d72c69050e4817"/>
    <p:sldId xmlns:r="http://schemas.openxmlformats.org/officeDocument/2006/relationships" id="268" r:id="Rfcca9cbefb13459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6a6aaa9abeb4e5c" /><Relationship Type="http://schemas.openxmlformats.org/officeDocument/2006/relationships/slideMaster" Target="/ppt/slideMasters/slideMaster1.xml" Id="R21c3f9d4c9ea4f1f" /><Relationship Type="http://schemas.openxmlformats.org/officeDocument/2006/relationships/notesMaster" Target="/ppt/notesMasters/notesMaster1.xml" Id="R84e599c690894380" /><Relationship Type="http://schemas.openxmlformats.org/officeDocument/2006/relationships/presProps" Target="/ppt/presProps.xml" Id="Rb7064a5f224e4979" /><Relationship Type="http://schemas.openxmlformats.org/officeDocument/2006/relationships/tableStyles" Target="/ppt/tableStyles.xml" Id="Raf4ab99be95744bb" /><Relationship Type="http://schemas.openxmlformats.org/officeDocument/2006/relationships/slide" Target="/ppt/slides/slide1.xml" Id="Re67e6784a9624b2d" /><Relationship Type="http://schemas.openxmlformats.org/officeDocument/2006/relationships/slide" Target="/ppt/slides/slide2.xml" Id="R55f2162ecec34324" /><Relationship Type="http://schemas.openxmlformats.org/officeDocument/2006/relationships/slide" Target="/ppt/slides/slide3.xml" Id="Rb654af7ef52e40ee" /><Relationship Type="http://schemas.openxmlformats.org/officeDocument/2006/relationships/slide" Target="/ppt/slides/slide4.xml" Id="R13916d819cbc44ca" /><Relationship Type="http://schemas.openxmlformats.org/officeDocument/2006/relationships/slide" Target="/ppt/slides/slide5.xml" Id="R58715682f3ce4958" /><Relationship Type="http://schemas.openxmlformats.org/officeDocument/2006/relationships/slide" Target="/ppt/slides/slide6.xml" Id="Rd60f8370928b4c68" /><Relationship Type="http://schemas.openxmlformats.org/officeDocument/2006/relationships/slide" Target="/ppt/slides/slide7.xml" Id="R4cbccec126844bdf" /><Relationship Type="http://schemas.openxmlformats.org/officeDocument/2006/relationships/slide" Target="/ppt/slides/slide8.xml" Id="R60e64006df3d429a" /><Relationship Type="http://schemas.openxmlformats.org/officeDocument/2006/relationships/slide" Target="/ppt/slides/slide9.xml" Id="Rc80f1bd5041f449d" /><Relationship Type="http://schemas.openxmlformats.org/officeDocument/2006/relationships/slide" Target="/ppt/slides/slide10.xml" Id="Rfba8babdf8d44a34" /><Relationship Type="http://schemas.openxmlformats.org/officeDocument/2006/relationships/slide" Target="/ppt/slides/slide11.xml" Id="Rf40826bc049b4b1e" /><Relationship Type="http://schemas.openxmlformats.org/officeDocument/2006/relationships/slide" Target="/ppt/slides/slide12.xml" Id="R09d72c69050e4817" /><Relationship Type="http://schemas.openxmlformats.org/officeDocument/2006/relationships/slide" Target="/ppt/slides/slide13.xml" Id="Rfcca9cbefb13459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8c17bb73fd34ab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bb9a534368c49c9" /><Relationship Type="http://schemas.openxmlformats.org/officeDocument/2006/relationships/notesMaster" Target="/ppt/notesMasters/notesMaster1.xml" Id="Re9166938e57d4e9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1065652ada8498e" /><Relationship Type="http://schemas.openxmlformats.org/officeDocument/2006/relationships/notesMaster" Target="/ppt/notesMasters/notesMaster1.xml" Id="Rd63f706b67f74c9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ad20dc220fc4b02" /><Relationship Type="http://schemas.openxmlformats.org/officeDocument/2006/relationships/notesMaster" Target="/ppt/notesMasters/notesMaster1.xml" Id="R69dee3e9623d4e5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02ff218920f4de8" /><Relationship Type="http://schemas.openxmlformats.org/officeDocument/2006/relationships/notesMaster" Target="/ppt/notesMasters/notesMaster1.xml" Id="R5e3f2a8cfd18477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963594ae7444558" /><Relationship Type="http://schemas.openxmlformats.org/officeDocument/2006/relationships/notesMaster" Target="/ppt/notesMasters/notesMaster1.xml" Id="Rc9d61bac57974fe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81713c0df704541" /><Relationship Type="http://schemas.openxmlformats.org/officeDocument/2006/relationships/notesMaster" Target="/ppt/notesMasters/notesMaster1.xml" Id="R70c67a58d90542e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2b00618971849c7" /><Relationship Type="http://schemas.openxmlformats.org/officeDocument/2006/relationships/notesMaster" Target="/ppt/notesMasters/notesMaster1.xml" Id="R14c9c1021d0444b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d5bd1dd2dc4a17" /><Relationship Type="http://schemas.openxmlformats.org/officeDocument/2006/relationships/notesMaster" Target="/ppt/notesMasters/notesMaster1.xml" Id="R6bfab5df9510474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e8c026262c4455b" /><Relationship Type="http://schemas.openxmlformats.org/officeDocument/2006/relationships/notesMaster" Target="/ppt/notesMasters/notesMaster1.xml" Id="R4539ef182e0b4af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f4a3006d7f34d48" /><Relationship Type="http://schemas.openxmlformats.org/officeDocument/2006/relationships/notesMaster" Target="/ppt/notesMasters/notesMaster1.xml" Id="Re40a936bd7fe467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fc3fe46c4b443f9" /><Relationship Type="http://schemas.openxmlformats.org/officeDocument/2006/relationships/notesMaster" Target="/ppt/notesMasters/notesMaster1.xml" Id="R8c9ff4ebd5674e2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00dbc461d7d4d3a" /><Relationship Type="http://schemas.openxmlformats.org/officeDocument/2006/relationships/notesMaster" Target="/ppt/notesMasters/notesMaster1.xml" Id="R138c67a342a54c6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b8749459fef47e8" /><Relationship Type="http://schemas.openxmlformats.org/officeDocument/2006/relationships/notesMaster" Target="/ppt/notesMasters/notesMaster1.xml" Id="R1d8113308ccb4c5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bcf06d604bf485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a6bb3607d7c48f8" /><Relationship Type="http://schemas.openxmlformats.org/officeDocument/2006/relationships/slideLayout" Target="/ppt/slideLayouts/slideLayout1.xml" Id="Rd61fb2aef173461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61fb2aef173461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0fbfd798e04fc6" /><Relationship Type="http://schemas.openxmlformats.org/officeDocument/2006/relationships/image" Target="/ppt/media/image.bin" Id="Re249b84d4fa64708" /><Relationship Type="http://schemas.openxmlformats.org/officeDocument/2006/relationships/notesSlide" Target="/ppt/notesSlides/notesSlide1.xml" Id="R77d48d13bf034e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784684da044153" /><Relationship Type="http://schemas.openxmlformats.org/officeDocument/2006/relationships/notesSlide" Target="/ppt/notesSlides/notesSlide2.xml" Id="R11477f275ede4e2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6300c93a304d1a" /><Relationship Type="http://schemas.openxmlformats.org/officeDocument/2006/relationships/notesSlide" Target="/ppt/notesSlides/notesSlide3.xml" Id="R88199934531e4a5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a504f689c049b5" /><Relationship Type="http://schemas.openxmlformats.org/officeDocument/2006/relationships/notesSlide" Target="/ppt/notesSlides/notesSlide4.xml" Id="R0188b12a3db34fc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72c2771e464a95" /><Relationship Type="http://schemas.openxmlformats.org/officeDocument/2006/relationships/image" Target="/ppt/media/image2.bin" Id="R5d9296810dde4727" /><Relationship Type="http://schemas.openxmlformats.org/officeDocument/2006/relationships/notesSlide" Target="/ppt/notesSlides/notesSlide5.xml" Id="R15569120b976453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58dcf05a2a4bb6" /><Relationship Type="http://schemas.openxmlformats.org/officeDocument/2006/relationships/image" Target="/ppt/media/image3.bin" Id="Rc4fa57d3db5744ff" /><Relationship Type="http://schemas.openxmlformats.org/officeDocument/2006/relationships/notesSlide" Target="/ppt/notesSlides/notesSlide6.xml" Id="Rc4d56f203e36454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5703c6b17c44be" /><Relationship Type="http://schemas.openxmlformats.org/officeDocument/2006/relationships/notesSlide" Target="/ppt/notesSlides/notesSlide7.xml" Id="R27a3221c54e8415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1da414cc4046b2" /><Relationship Type="http://schemas.openxmlformats.org/officeDocument/2006/relationships/image" Target="/ppt/media/image4.bin" Id="R2c760fc1dca44861" /><Relationship Type="http://schemas.openxmlformats.org/officeDocument/2006/relationships/notesSlide" Target="/ppt/notesSlides/notesSlide8.xml" Id="Rc114fc897e82407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9f45abc91d4d00" /><Relationship Type="http://schemas.openxmlformats.org/officeDocument/2006/relationships/notesSlide" Target="/ppt/notesSlides/notesSlide9.xml" Id="Rf94221c6939441b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66cbc9dd9a4e34" /><Relationship Type="http://schemas.openxmlformats.org/officeDocument/2006/relationships/notesSlide" Target="/ppt/notesSlides/notesSlide10.xml" Id="R3b585063d9e3424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58ce4aeb7643f0" /><Relationship Type="http://schemas.openxmlformats.org/officeDocument/2006/relationships/notesSlide" Target="/ppt/notesSlides/notesSlide11.xml" Id="R4c4a908dfd31460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9e4c6c13934df9" /><Relationship Type="http://schemas.openxmlformats.org/officeDocument/2006/relationships/notesSlide" Target="/ppt/notesSlides/notesSlide12.xml" Id="R0de1c147fd8245c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e44a38df5e4da9" /><Relationship Type="http://schemas.openxmlformats.org/officeDocument/2006/relationships/notesSlide" Target="/ppt/notesSlides/notesSlide13.xml" Id="R20cf72d4eeb44f7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75B5DBB-A396-4AE0-B799-1E2622B08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CF3522-ECAE-4B6D-B246-7DA821BDD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1387D9-C262-4DA2-809D-5462ACE43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833FE1-72CE-4A95-BAD0-2B0A9F0C5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16AA7F-151A-4DBC-8CDD-C9E11A46B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Critical Timing Windows, When the Door Closes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A13813-478E-4863-8E4F-435971A1E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Is there a moment after which a cleft can no longer be prevented, and the open structure stays open for good?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85A216-8C6A-4331-B91A-A49C9B1D1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developmental risk matters most when it acts during the short window for the process it can disrupt.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49b84d4fa6470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9871538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631492-2080-4B1A-839F-ED43109F0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8B32EA-F462-456B-A737-B57845256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4C0A56-E681-477B-9B15-EDA99EC0C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5E8914-6A3F-423F-9308-CE314FD3E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F8DE07-502F-4169-AD68-1A3179027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41641C-04A5-4C83-88A9-FC2912245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D3C0A2-9FD7-4A99-8DBC-EC220E6AE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8D55AA-2FA2-4452-BFCA-72224BC13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pattern narrows the failed developmental checkpoint, but it rarely identifies one unique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7A8374-81A8-46BA-B302-63F2A2079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043078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ABDE9D-EF11-41C7-8671-09A48FE3D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5DC7DC-5FA5-4AEE-A8A5-F0A716741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F195DB-8689-4CA2-B4E1-E8E790FAC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2B4F0A-3702-4C6A-AAE2-529D1555C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88C731-43ED-4C99-8632-D4BB18A70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D1FDD6-4397-4E63-AE63-462157419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A5E66D-A21C-49E8-B134-3843E4E61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EDC767-44AD-4024-A83E-967B18950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311C2A-8DB2-4BE2-B002-BFF30E639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263D45-AC15-44DB-B2A9-D444102E1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25EE62-0075-4B74-AAB9-4705EE8C4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4FF3B62-D6DD-4963-8ED3-7C02F5743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E9306B-1D69-4ABA-BA93-55C494FBA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CB028D-902F-4079-B553-13F263CAA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65E550-20AD-49B9-B57A-F0F53E9CD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78477369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7AC3F0B-04EB-4065-A136-7C140D4F4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40CD9A-95E5-40E7-9806-8DA6EE848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CA1918-0629-4051-BE8E-82EA9EF33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F18977-B567-477D-B342-B9D0983FC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992BDA-EDAC-4DC9-A053-E02E3CEC0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28A68E-4E30-48AF-8B0E-D86E1D133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developmental risk matters most when it acts during the short window for the process it can disrupt.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BF62B2-0C89-46CC-BDB5-0F3CE96AA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BE314C-E7A1-4F49-AF8A-F789EB133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ED4701-2A24-4734-9E47-8F43ECA80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F9118B-4853-474F-BA96-832D9B975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D200CE-25F0-48F8-AB08-0EADD9F18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0B7BB6-0C2C-4BA1-A834-F6F99C210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64CE2C-D21F-43F4-BB0E-6F7D594F0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ECD610-79E7-4313-B378-1E86261E2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F63D01-4FBD-47CE-802A-8B7406AD2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01367290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6202931-2E85-4E37-A6DF-E3BAD4E9A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55AAF1-A6E9-468E-9E98-D69CFB615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DA6000-E76C-4C70-B3CF-D93A42990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6E26CD-F9F2-4812-A525-603E4B47F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1D9638-772F-4AF2-96DB-4592FFCCE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740055-A561-431B-8A06-66077C96E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9296810dde4727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38668813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D42C3B-20F6-4101-A3D6-A06AC9E19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93E657-C8D1-4D75-93B4-6C02B71DF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AA7E72-2CB6-4FBF-BBFC-E96DD3A1E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D4BDC1-0CE8-4B65-8FAD-0C644E663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427909-66F4-4B29-91D4-1737E79C3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5DED14-CB41-45B4-89BE-0FB97A901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theater door closes after one scene change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fa57d3db5744f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A7F55A-164B-4DE8-873F-4137BC53C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7FCDEB-5595-4DE5-A091-309D087AA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FDC9C7-2D0D-4976-8A68-FCC988BBD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can the scenery move only during the blackout?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FDA2F0-2311-48B1-8578-529EFAE85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0F2F5E3-1D02-42FF-89B0-881E3B725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104D86-A2F1-4D7C-9467-982413B88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crew arrives after the curtain opens?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1EECE7E-DB88-4769-B143-B8D5A6FFF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E72C97-B451-48E9-8A02-635FA67DD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3FB25A3-DD31-420A-8697-2C6D05C6B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the same delay matter in one scene but not another?</a:t>
            </a:r>
          </a:p>
        </p:txBody>
      </p:sp>
    </p:spTree>
    <p:extLst>
      <p:ext uri="{BB962C8B-B14F-4D97-AF65-F5344CB8AC3E}">
        <p14:creationId xmlns:p14="http://schemas.microsoft.com/office/powerpoint/2010/main" val="213308137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41F0909-0A3D-4E89-8F66-D6D8C28FD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6F22D7-3A60-4957-B961-AF5355405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B9AC98-BD6E-4F04-B0C1-47BDD67C2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DCB708-6530-4628-AEEB-281EF92C2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24F2C8-6DC7-490E-AECF-A20DF823C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102EFB-DD28-4096-B5BA-84C8A2B94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564D6A-397B-4467-A60F-B72D7DC3A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FB85E4-FF64-4D95-8F9D-A2815FEC9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E10158-1426-46B6-906A-F12A8A948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Some changes are possible only during a short interval.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50AA6E-6BDF-4D62-AF36-D3371D2B1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AC62FE-E363-4F70-95A1-3E08E2888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A747F6-DA5A-494F-A382-58719AA6F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Timing and target process must overlap.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81B7C33-7EEA-432C-A963-2D8E6B429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D3DB36A-A110-4F84-9BC1-B3AB7767F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0DD8AA-0581-4986-A084-67A3FD76B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After the window closes, later development builds on the existing structure.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009FFB-05B0-4774-9858-7CD20D2F8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Biological windows can overlap and vary; they are not controlled by a stage clock.</a:t>
            </a:r>
          </a:p>
        </p:txBody>
      </p:sp>
    </p:spTree>
    <p:extLst>
      <p:ext uri="{BB962C8B-B14F-4D97-AF65-F5344CB8AC3E}">
        <p14:creationId xmlns:p14="http://schemas.microsoft.com/office/powerpoint/2010/main" val="64945858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053F6B-13AE-4086-9AA9-138F612D4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7510FF-C49A-4378-AF47-2FCA754ED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1FD7F6-B656-4B6A-93AB-1A6A66D89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870EBE-1A37-4C6F-8EFE-796E5F222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41EA3D-920C-48A8-8C29-7382AD03F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lip and palate critical windows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F6D699-48FE-42CC-8A4D-C65F1DB2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60fc1dca4486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336829-01BF-438F-A46C-5C893206F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1D7F83-AF90-4F23-8D36-E4DD3EC17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F8B22CB-077D-4530-9E54-73E22071B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Upper-lip fusion occurs earlier than completion of secondary-palate fusion.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80F70A-18A6-43F0-B922-6ACD625F9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66B503-37F9-4A85-A449-948A2CAF2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A47096-F548-4D0C-A8A6-FD7DCE797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disruption must overlap a sensitive process to affect that process directly.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2C947B-EC4B-4B4A-A10C-5CA2E974E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27B2EB4-D7B1-490D-8CCB-62C296B64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B32F318-56C8-44F0-9F4F-293BEA89E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After a cleft is established in utero, later normal growth does not automatically fuse the gap.</a:t>
            </a:r>
          </a:p>
        </p:txBody>
      </p:sp>
    </p:spTree>
    <p:extLst>
      <p:ext uri="{BB962C8B-B14F-4D97-AF65-F5344CB8AC3E}">
        <p14:creationId xmlns:p14="http://schemas.microsoft.com/office/powerpoint/2010/main" val="82384660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A036A3-71DD-400D-8114-18CAD4CC4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2EB579-9A9A-4B2E-BDAD-4D355627F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779A3E-F273-4E9C-A756-EE76C0F8F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1C838B-7C08-4C3B-A055-AAFBA402B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7C1BA8-309A-4B97-A72E-3F7728892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4D12DD-27F0-4C85-BB6F-C22584901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32AEE2-9B30-4A08-8106-2A027BB9A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870294-3A18-4486-B214-69D94AB5C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Blackout begins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1E3DA0-AE0D-4515-9D69-A6C2A68BC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076F68-67F1-41C9-9229-06D0FC287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3B9D94E-B205-435D-BCF6-54B7FAACB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Developmental process becomes possible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51C854-94C1-44B2-8430-98E6DA549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074A9D-A516-4D7D-9CD9-FD6B20010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Scene change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9669E8-3169-4E7D-977C-B65C21497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8AAC86-498E-4A7D-AE20-A484B2440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17BA69-3BA1-4738-9FD4-A3F659574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Growth, elevation, or fusion event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F5CF743-A2D9-4B5E-96F1-E5A3B7941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396E5AA-B931-4B73-95A5-DB46D50CC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Curtain opens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091FAE8-E25C-459D-A63F-F5521A942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0CB47EA-A2C3-44EF-8436-C2BF13BA5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14EF9DD-6AB1-4B66-9349-391F91E67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Critical window closes</a:t>
            </a:r>
          </a:p>
        </p:txBody>
      </p:sp>
    </p:spTree>
    <p:extLst>
      <p:ext uri="{BB962C8B-B14F-4D97-AF65-F5344CB8AC3E}">
        <p14:creationId xmlns:p14="http://schemas.microsoft.com/office/powerpoint/2010/main" val="2955601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A20623-9029-4889-963B-F2717A8A2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081B7F-B1A1-4F2A-B089-91E391603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EF73FE-6FDB-44F3-BFBB-EA364D81F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50A75C-3883-4371-891E-790E7B762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051D69-4B72-4A1D-8C6C-927105EBE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A78483-A4BE-4401-A528-07C476298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an exposure timeline without naming the exposure.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8935C5-A902-41E0-9205-63C6C14CD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187998-4B1B-45EB-8399-8D211DE01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Exposure A occurred after upper-lip closure but during palatal fusion.…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FF5064C-25BB-4162-8B85-753D3CB9E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2B48F6-5255-4157-9ABF-F5C3E470E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E7EE9F-6851-4429-9523-1F6B12B7E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Prioritize A for a direct palate-window hypothesis…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DC5DB2-1767-4EA9-AF70-7443AB276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C7D91E5-D1E9-4231-8BE9-7215BA97C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C8CD8D-3AAA-44C8-826C-843A421B7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A directly caused Mateo's cleft lip.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42A710-269B-46DF-BEA2-BC7D38F34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FE3E228-8969-403A-B3C7-F871881E7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1200C10-4DD2-4653-B806-051C7E3A8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timing never matters.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39AD02A-5349-44E2-99A2-C014AFACB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timing hypothesis and cite the window…</a:t>
            </a:r>
          </a:p>
        </p:txBody>
      </p:sp>
    </p:spTree>
    <p:extLst>
      <p:ext uri="{BB962C8B-B14F-4D97-AF65-F5344CB8AC3E}">
        <p14:creationId xmlns:p14="http://schemas.microsoft.com/office/powerpoint/2010/main" val="37471828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AB697C-F999-4F42-8C37-00BD3A867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6754F6-8A7F-4230-9764-1D6BC434E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79E559-5725-4F24-9DD1-97C7FB552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D7182F-37A3-4BFC-B15E-33CB1B8FF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5595B8-EA6B-4237-A185-A7EA80FC7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D735E0-5611-4217-B131-E006410B7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6237C2-771A-41BA-BA51-C057CBF16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EB157F-08CA-4412-AB8C-5C08CAF42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Prioritize A for a direct palate-window hypothesis, while keeping other explanations open.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3072B6-E364-41CD-9E21-1A2E982DB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B98D55-B70D-48BD-AF0D-64130CD0A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23E1D4-DD71-4A4F-BCB1-07DB04DA7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DEV15-E1 + DEV15-E2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8D52D8-C92C-470E-880B-B5CD96C55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B4D545A-D4A5-4E38-8431-7F403DA71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18EE02D-2F14-4650-AEBF-764D099E3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judge timing compatibility. You may not prove causation from timing alone.</a:t>
            </a:r>
          </a:p>
        </p:txBody>
      </p:sp>
    </p:spTree>
    <p:extLst>
      <p:ext uri="{BB962C8B-B14F-4D97-AF65-F5344CB8AC3E}">
        <p14:creationId xmlns:p14="http://schemas.microsoft.com/office/powerpoint/2010/main" val="203546902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31B64A-A2FF-42EA-A488-1ECE9B1E3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79DC76-D40B-4B2A-9CCA-39A9AB667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9EBCC3-75C8-45EC-8558-5D3E14256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8074D6-281D-4644-B733-A9A2D15DC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9C6AA2-404C-443C-918E-3141820CF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ED3264-43F3-4DE1-AAD0-4CA01F17D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8B7496-D7E4-423B-A997-F2B7089BB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854CCC-7B20-4487-8E4C-D18909700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developmental risk matters most when it acts during the short window for the process it can disrupt.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1D97C7F-CE53-4F58-9E80-98697A0FF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655707-E08D-42D2-A4EE-23C6DF4F2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BB1241-21CA-46E8-9DD9-FE33B3703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now know the face has narrow closure windows, and those windows are when it is most fragile.…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6679BCE-0699-4612-8DEE-CD5CB7C1D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06918902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175AE07-4F94-46EC-A087-ABF1F63AC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EE9CC9-5176-4878-9357-382D36C2D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24EE57-62FE-4CCC-9227-65C1D7DED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AC4A3F-0EBB-45CF-9939-87B04FA6A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B14A52-87F3-4047-9A7B-57D40A7C9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630C49-A723-4D0E-9096-C4C040C9A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99776D-B3C3-4D26-BDC9-8FD5C0B8A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Won et al. 2023, Gene Regulatory Networks and Signaling Pathways in Palatogenesis and Cleft Palate (Cells)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B33D1D-E087-4581-AEA8-5D53F00F3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BF8ABE-B4B1-468C-9BC9-0B3AC472A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089916D-A2AF-4575-93BA-6A4BEEE63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EA53D7-FAF6-4714-9FA2-328AB27BF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E959BE1-EB8A-46EF-8002-55A51AD4F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CE9AC7A-B50B-4D93-AB41-DD4A8971C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89735831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2026-07-11T00:32:49.6360000Z</dcterms:created>
  <dcterms:modified xsi:type="dcterms:W3CDTF">2026-07-11T00:32:49.6360000Z</dcterms:modified>
</coreProperties>
</file>