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9542b5b674a4694" /><Relationship Type="http://schemas.openxmlformats.org/officeDocument/2006/relationships/extended-properties" Target="/docProps/app.xml" Id="Rd4ac27a6bf964f0e" /><Relationship Type="http://schemas.openxmlformats.org/officeDocument/2006/relationships/officeDocument" Target="/ppt/presentation.xml" Id="R01500bbb9fac449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0d64785d632449e"/>
  </p:sldMasterIdLst>
  <p:notesMasterIdLst>
    <p:notesMasterId xmlns:r="http://schemas.openxmlformats.org/officeDocument/2006/relationships" r:id="Rca184d0c23d3444d"/>
  </p:notesMasterIdLst>
  <p:sldIdLst>
    <p:sldId xmlns:r="http://schemas.openxmlformats.org/officeDocument/2006/relationships" id="256" r:id="R16aea44e52b64c51"/>
    <p:sldId xmlns:r="http://schemas.openxmlformats.org/officeDocument/2006/relationships" id="257" r:id="R9f0ec69660224b73"/>
    <p:sldId xmlns:r="http://schemas.openxmlformats.org/officeDocument/2006/relationships" id="258" r:id="Ra08f53ae51eb4b9d"/>
    <p:sldId xmlns:r="http://schemas.openxmlformats.org/officeDocument/2006/relationships" id="259" r:id="Ree2d4811d256409a"/>
    <p:sldId xmlns:r="http://schemas.openxmlformats.org/officeDocument/2006/relationships" id="260" r:id="R2df0c2f1786940c9"/>
    <p:sldId xmlns:r="http://schemas.openxmlformats.org/officeDocument/2006/relationships" id="261" r:id="R4427ce2013894b26"/>
    <p:sldId xmlns:r="http://schemas.openxmlformats.org/officeDocument/2006/relationships" id="262" r:id="Rb4d01d7e60384d7b"/>
    <p:sldId xmlns:r="http://schemas.openxmlformats.org/officeDocument/2006/relationships" id="263" r:id="Rc5ac975e6600401e"/>
    <p:sldId xmlns:r="http://schemas.openxmlformats.org/officeDocument/2006/relationships" id="264" r:id="R52f8ce03ed6d42b7"/>
    <p:sldId xmlns:r="http://schemas.openxmlformats.org/officeDocument/2006/relationships" id="265" r:id="R3100146f90c048b4"/>
    <p:sldId xmlns:r="http://schemas.openxmlformats.org/officeDocument/2006/relationships" id="266" r:id="R1ad8427742ef4ae7"/>
    <p:sldId xmlns:r="http://schemas.openxmlformats.org/officeDocument/2006/relationships" id="267" r:id="R458e175c973047f3"/>
    <p:sldId xmlns:r="http://schemas.openxmlformats.org/officeDocument/2006/relationships" id="268" r:id="R5e318b42787849f2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7105172fc4b4c71" /><Relationship Type="http://schemas.openxmlformats.org/officeDocument/2006/relationships/slideMaster" Target="/ppt/slideMasters/slideMaster1.xml" Id="R90d64785d632449e" /><Relationship Type="http://schemas.openxmlformats.org/officeDocument/2006/relationships/notesMaster" Target="/ppt/notesMasters/notesMaster1.xml" Id="Rca184d0c23d3444d" /><Relationship Type="http://schemas.openxmlformats.org/officeDocument/2006/relationships/presProps" Target="/ppt/presProps.xml" Id="Raf14f9fa864c49d5" /><Relationship Type="http://schemas.openxmlformats.org/officeDocument/2006/relationships/tableStyles" Target="/ppt/tableStyles.xml" Id="R847be666155e463f" /><Relationship Type="http://schemas.openxmlformats.org/officeDocument/2006/relationships/slide" Target="/ppt/slides/slide1.xml" Id="R16aea44e52b64c51" /><Relationship Type="http://schemas.openxmlformats.org/officeDocument/2006/relationships/slide" Target="/ppt/slides/slide2.xml" Id="R9f0ec69660224b73" /><Relationship Type="http://schemas.openxmlformats.org/officeDocument/2006/relationships/slide" Target="/ppt/slides/slide3.xml" Id="Ra08f53ae51eb4b9d" /><Relationship Type="http://schemas.openxmlformats.org/officeDocument/2006/relationships/slide" Target="/ppt/slides/slide4.xml" Id="Ree2d4811d256409a" /><Relationship Type="http://schemas.openxmlformats.org/officeDocument/2006/relationships/slide" Target="/ppt/slides/slide5.xml" Id="R2df0c2f1786940c9" /><Relationship Type="http://schemas.openxmlformats.org/officeDocument/2006/relationships/slide" Target="/ppt/slides/slide6.xml" Id="R4427ce2013894b26" /><Relationship Type="http://schemas.openxmlformats.org/officeDocument/2006/relationships/slide" Target="/ppt/slides/slide7.xml" Id="Rb4d01d7e60384d7b" /><Relationship Type="http://schemas.openxmlformats.org/officeDocument/2006/relationships/slide" Target="/ppt/slides/slide8.xml" Id="Rc5ac975e6600401e" /><Relationship Type="http://schemas.openxmlformats.org/officeDocument/2006/relationships/slide" Target="/ppt/slides/slide9.xml" Id="R52f8ce03ed6d42b7" /><Relationship Type="http://schemas.openxmlformats.org/officeDocument/2006/relationships/slide" Target="/ppt/slides/slide10.xml" Id="R3100146f90c048b4" /><Relationship Type="http://schemas.openxmlformats.org/officeDocument/2006/relationships/slide" Target="/ppt/slides/slide11.xml" Id="R1ad8427742ef4ae7" /><Relationship Type="http://schemas.openxmlformats.org/officeDocument/2006/relationships/slide" Target="/ppt/slides/slide12.xml" Id="R458e175c973047f3" /><Relationship Type="http://schemas.openxmlformats.org/officeDocument/2006/relationships/slide" Target="/ppt/slides/slide13.xml" Id="R5e318b42787849f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81caaeee2d843c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394d6bbccd24c17" /><Relationship Type="http://schemas.openxmlformats.org/officeDocument/2006/relationships/notesMaster" Target="/ppt/notesMasters/notesMaster1.xml" Id="R722e9656fad84f8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236eda713d44887" /><Relationship Type="http://schemas.openxmlformats.org/officeDocument/2006/relationships/notesMaster" Target="/ppt/notesMasters/notesMaster1.xml" Id="R9cfade1fc3ca422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e27d56f6c104547" /><Relationship Type="http://schemas.openxmlformats.org/officeDocument/2006/relationships/notesMaster" Target="/ppt/notesMasters/notesMaster1.xml" Id="Rc0fa4fbf4d774c3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2b3bfa9e7c946e7" /><Relationship Type="http://schemas.openxmlformats.org/officeDocument/2006/relationships/notesMaster" Target="/ppt/notesMasters/notesMaster1.xml" Id="R79a12e70684f465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52b3b9eaa8a4e1c" /><Relationship Type="http://schemas.openxmlformats.org/officeDocument/2006/relationships/notesMaster" Target="/ppt/notesMasters/notesMaster1.xml" Id="R866764aeee114db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6f3985f150b4aef" /><Relationship Type="http://schemas.openxmlformats.org/officeDocument/2006/relationships/notesMaster" Target="/ppt/notesMasters/notesMaster1.xml" Id="R06f3a95ec8264dd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ac40de30fd24023" /><Relationship Type="http://schemas.openxmlformats.org/officeDocument/2006/relationships/notesMaster" Target="/ppt/notesMasters/notesMaster1.xml" Id="R323f7a3d604c4ea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f83ab43f3984dfa" /><Relationship Type="http://schemas.openxmlformats.org/officeDocument/2006/relationships/notesMaster" Target="/ppt/notesMasters/notesMaster1.xml" Id="Rc489879a9f4540c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6762d12e323482f" /><Relationship Type="http://schemas.openxmlformats.org/officeDocument/2006/relationships/notesMaster" Target="/ppt/notesMasters/notesMaster1.xml" Id="Rd39b85123bc0442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96a120a50a64b27" /><Relationship Type="http://schemas.openxmlformats.org/officeDocument/2006/relationships/notesMaster" Target="/ppt/notesMasters/notesMaster1.xml" Id="R54a7c9b7e345438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08a98197e504bfa" /><Relationship Type="http://schemas.openxmlformats.org/officeDocument/2006/relationships/notesMaster" Target="/ppt/notesMasters/notesMaster1.xml" Id="R2ad8512454b74c6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62bd03b5b964abe" /><Relationship Type="http://schemas.openxmlformats.org/officeDocument/2006/relationships/notesMaster" Target="/ppt/notesMasters/notesMaster1.xml" Id="R078d08dc3e0d41e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ba55a94d7344e97" /><Relationship Type="http://schemas.openxmlformats.org/officeDocument/2006/relationships/notesMaster" Target="/ppt/notesMasters/notesMaster1.xml" Id="R40d7baa7bfd5465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30ce90573a44c4b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dd4e55f6dc3428e" /><Relationship Type="http://schemas.openxmlformats.org/officeDocument/2006/relationships/slideLayout" Target="/ppt/slideLayouts/slideLayout1.xml" Id="R38809d51f465408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8809d51f465408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5d4fd35ce545b2" /><Relationship Type="http://schemas.openxmlformats.org/officeDocument/2006/relationships/image" Target="/ppt/media/image.bin" Id="Rf204acc3519a46be" /><Relationship Type="http://schemas.openxmlformats.org/officeDocument/2006/relationships/notesSlide" Target="/ppt/notesSlides/notesSlide1.xml" Id="Rff3f68b2c18446f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86f12092f54882" /><Relationship Type="http://schemas.openxmlformats.org/officeDocument/2006/relationships/notesSlide" Target="/ppt/notesSlides/notesSlide2.xml" Id="Re349783cb7a6443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a0c16a559a4ced" /><Relationship Type="http://schemas.openxmlformats.org/officeDocument/2006/relationships/notesSlide" Target="/ppt/notesSlides/notesSlide3.xml" Id="R82b740256b544cc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ba9d1d80ef4091" /><Relationship Type="http://schemas.openxmlformats.org/officeDocument/2006/relationships/notesSlide" Target="/ppt/notesSlides/notesSlide4.xml" Id="R9c5ef13f50d14ff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b3100bc7cc47dd" /><Relationship Type="http://schemas.openxmlformats.org/officeDocument/2006/relationships/image" Target="/ppt/media/image2.bin" Id="R6fbe4c169bf14a80" /><Relationship Type="http://schemas.openxmlformats.org/officeDocument/2006/relationships/notesSlide" Target="/ppt/notesSlides/notesSlide5.xml" Id="R224f7e7ec7cf449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363efefa3a4426" /><Relationship Type="http://schemas.openxmlformats.org/officeDocument/2006/relationships/image" Target="/ppt/media/image3.bin" Id="Rabfdfc03b3f94815" /><Relationship Type="http://schemas.openxmlformats.org/officeDocument/2006/relationships/notesSlide" Target="/ppt/notesSlides/notesSlide6.xml" Id="R3254ccca9822434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03513dad13429f" /><Relationship Type="http://schemas.openxmlformats.org/officeDocument/2006/relationships/notesSlide" Target="/ppt/notesSlides/notesSlide7.xml" Id="R3d5946972d684cb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35f2118cb7456f" /><Relationship Type="http://schemas.openxmlformats.org/officeDocument/2006/relationships/image" Target="/ppt/media/image4.bin" Id="Re902bf4b5a2944df" /><Relationship Type="http://schemas.openxmlformats.org/officeDocument/2006/relationships/notesSlide" Target="/ppt/notesSlides/notesSlide8.xml" Id="R5b9b9687b164407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199d445c394ce6" /><Relationship Type="http://schemas.openxmlformats.org/officeDocument/2006/relationships/notesSlide" Target="/ppt/notesSlides/notesSlide9.xml" Id="R4f94452724c5489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8bc559eb714e74" /><Relationship Type="http://schemas.openxmlformats.org/officeDocument/2006/relationships/notesSlide" Target="/ppt/notesSlides/notesSlide10.xml" Id="Rc983536203d1418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3e39a63748416c" /><Relationship Type="http://schemas.openxmlformats.org/officeDocument/2006/relationships/notesSlide" Target="/ppt/notesSlides/notesSlide11.xml" Id="Raf10dc52e9174ab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95cf15391048c5" /><Relationship Type="http://schemas.openxmlformats.org/officeDocument/2006/relationships/notesSlide" Target="/ppt/notesSlides/notesSlide12.xml" Id="R9204eddaaa3249c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b7ab781e3645c3" /><Relationship Type="http://schemas.openxmlformats.org/officeDocument/2006/relationships/notesSlide" Target="/ppt/notesSlides/notesSlide13.xml" Id="R6f042fd7836e4b2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8456DB1-1360-4240-BD0D-F0F348364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E86772-31A1-496F-AA2D-04989E00B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1EF3A3-FCAE-446E-93B0-C8F3C8B76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37CBD9-BA8D-4754-B0FF-ABB57900F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629780-609D-407C-97F8-792EF9ADA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463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Periderm and IRF6, the Non-Stick Coating on the Embryo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698322-90FE-425B-8EA7-F956AABFF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keeps the surfaces inside the mouth from sticking to the wrong neighbor, and what happens when that protection is missing?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0125145-6E43-4BEC-82A3-437E0FD54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IRF6-dependent periderm acts as a temporary non-stick surface that prevents the wrong oral tissues from adhering.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04acc3519a46b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89936401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1DC39CA-6184-439E-944B-0EC8FE5B9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64FC9C-A760-4E12-A9A9-04239640D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5D0E63-CA50-4944-A87E-8525A3796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B4F8F5-7291-4962-9901-11A3B1057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F77813-442F-419A-ADC8-6C5BA450E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D89147-9837-4461-86EB-8CCABE8EF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06F6ABD-0E02-4214-97DA-C1F345FA9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35824A-DC7B-4A85-8A7F-15424A29E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Wnt-beta-catenin signaling can steer cranial progenitors toward dermal and bone fates while repressing cartilage fate.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809CF57-1D49-4171-8654-5BB85CC89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7676160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0E17951-C6E4-4253-B2E9-112BAA4AEE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E398A0-60AB-4D4C-9CEB-C3A94A8A7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BD6D2A-9F46-4D0E-BC0F-28D69CDF1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1FCECF-EC52-4F99-829C-76923CF58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465A9E-5D38-4BFE-912B-709F58446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B5AEED-45ED-4826-B8E1-C51239BE9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8AF5AD-2FEF-4A7C-B7F8-27343A351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097A650-C45A-4D1D-9EF6-0D5FB11DF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FE6CC9-4996-4472-A490-CD0266754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A65CA7B-B5C4-4FAD-B0B6-72360505B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18C013C-2456-4321-A5B2-0FFB5FE58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763F5F-3A87-42FA-A6DC-646A3E13C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7CFC05D-ABB7-4006-B13E-962360B4E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5591D6C-E6A3-4582-BF47-21AD2FF83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DA1D336-8FE8-4037-842E-642291E6C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71146247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4D34F47-3126-404B-8499-E590D775B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D8126E-9ED5-4614-AF8C-207F21675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2AACD0-1C3A-4D74-A736-9DCBCC00D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7CEB06-9218-478A-96C2-6A4524FB4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FC1D29E-858A-4E88-AFAA-5AF27741D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0E9FC4-8181-4104-862B-2AF15C950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IRF6-dependent periderm acts as a temporary non-stick surface that prevents the wrong oral tissues from adhering.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A983B5A-D34E-4418-B351-ED9C4D5AA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A1BD73-98CF-4C81-9AFA-A0E8AC709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46DF26B-2D74-41AE-9DA7-A3F5D0A0A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C0FE93E-0458-4CAE-B217-D0250712E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E8108D8-AF29-43F7-B566-46BEEBC70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C0B103-CFDC-44C7-BECD-8744D1B5A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8F31C28-FD3B-41E1-8318-AB4DCACE9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8EE42FD-209E-4A5C-B46F-D6E1C9DA0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A420A1B-5D16-4C31-8D76-236C94ED0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65759908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1B8BAA4-5408-44E6-B6C1-41E60301B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9319CE-F7C7-4DA2-827F-65498C28F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A33270-8DB6-454B-8437-09B5F7588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463610-C8E0-44F3-AF6E-1DA9416E5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A320E3-7549-458C-B9B1-A59B977B8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AAF408-ED97-4500-8DD6-F60B025A9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be4c169bf14a80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27409114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EDCC9AD-E719-4E20-B9AB-ECBDC512C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C2B737E-64B2-4E61-B1F3-BC330ECCD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E2F975-B368-42F8-B4E5-5BCA683B1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4C1A37-1D4A-4BC1-AAB6-7F07FEA3A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020940-2A0B-419C-BE35-B03E90267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0CA584-0978-4494-874C-C7C71C3BF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Protective film keeps stacked labels from sticking early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fdfc03b3f9481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FAB478B-5BF8-4564-A0EC-6A180086E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FA542F-1B6F-402B-9267-6D44D57D4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1E3FF18-464E-4004-A17B-4AF30C536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is the protective layer temporary?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FA1F803-576F-431B-98EB-9FF1A99AC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5E81EE9-8685-4699-A95B-06102065B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9197619-0D10-4874-AE11-C0C2EE92E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the sticky surfaces meet too early?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B58607D-42A7-4078-A2CE-1BB8A1269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91D2A81-0D6C-4AC8-96B4-6A0775E13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1412E75-EF26-43E1-B3CA-B0E737143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should the protection be removed?</a:t>
            </a:r>
          </a:p>
        </p:txBody>
      </p:sp>
    </p:spTree>
    <p:extLst>
      <p:ext uri="{BB962C8B-B14F-4D97-AF65-F5344CB8AC3E}">
        <p14:creationId xmlns:p14="http://schemas.microsoft.com/office/powerpoint/2010/main" val="143674763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53363F8-2C0C-4C70-9E84-2302B2436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29EAA2-2F9B-480F-8683-02E0903DE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353CA8-960B-42AF-BEFB-5EEE69C03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241ABF-7838-44B5-A57B-F5A41B505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7BF5D2-DDB7-4262-9EBC-3CCC52EE8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F63BFC-B606-4100-8D32-FB6409F9E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20588A4-5B9B-48CF-A170-33308203E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ED7A269-9593-483E-B923-255F92444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DE6407D-0080-4358-97F8-8980998D8A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temporary surface layer can prevent wrong contacts.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AF531FA-6707-4070-8131-2F0F80CD6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A1C894-ADF5-475A-A7E5-5C4B37292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AA71ECD-E5DA-411D-8005-78D5C3F08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Differentiation gives a cell layer a specialized function.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8D939EE-F656-4FD0-8C01-9DC5FACAD7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5CFEE48-A274-4870-9732-65DDB07E2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CDEBA38-02EB-4D59-AE8F-6C3843C60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Loss of protection can create a mechanical block later.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99EFB17-605D-4762-B390-42A723195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Periderm is a living epithelial layer with regulated genes, not plastic film.</a:t>
            </a:r>
          </a:p>
        </p:txBody>
      </p:sp>
    </p:spTree>
    <p:extLst>
      <p:ext uri="{BB962C8B-B14F-4D97-AF65-F5344CB8AC3E}">
        <p14:creationId xmlns:p14="http://schemas.microsoft.com/office/powerpoint/2010/main" val="2975110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944CC7-F1E1-4684-B178-ABCD47759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C84342F-8146-466E-9BD9-488A4BB91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16D276-93BB-4099-9430-B49FB1614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7DBE21-A9FE-4924-80AE-AA5331386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8302A7-0E8E-44A7-BB5D-B59A791C5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Connect IRF6, periderm, and oral adhesion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9219AD-95FA-430D-B25E-8F4C1A1DC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02bf4b5a2944d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8BFAE19-BB82-4CB1-9635-A3C998B67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0F086A-3371-4952-BA8C-DFBEE154C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42A3AC7-59C3-498F-91CA-DC76CAB14F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Periderm covers embryonic oral epithelial surfaces during key stages.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0B5111C-9C1C-4A58-85FA-CB9ABD027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4CB1F17-3BF8-4724-811F-15765073C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CFF5273-76CB-4A85-8A54-B470915C5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Irf6-deficient mouse embryos have abnormal periderm differentiation.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5B4AFD2-9D29-4377-ADFF-CB3465AC3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8149C1F-4A1B-4CC6-BF5C-8F1B0C9967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2697406-D193-47E4-8869-7DEB0B602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Abnormal oral adhesions can block palatal shelf elevation.</a:t>
            </a:r>
          </a:p>
        </p:txBody>
      </p:sp>
    </p:spTree>
    <p:extLst>
      <p:ext uri="{BB962C8B-B14F-4D97-AF65-F5344CB8AC3E}">
        <p14:creationId xmlns:p14="http://schemas.microsoft.com/office/powerpoint/2010/main" val="123981804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8AFE12B-DEC6-4666-A796-3720AC08B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15DC7EE-1039-44CC-A64C-CD355C59B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2C5745-E521-43B1-B424-30EEE1907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D529C4-684E-4959-A5AD-C10ADF1BF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292B74-FFD6-446A-9BEC-042473E2B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0AEF12-D7A0-42F6-A865-8C943749F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825961-8474-42E1-9FE9-AB415BECC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830649C-548C-429F-8FA8-DE80D0782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Protective film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F6EF080-3B14-49D2-997F-E36EE95B7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E62141A-5069-4FF6-AC31-A5EE9E91F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315E627-4450-4AC4-AE40-D29E81DB5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Periderm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85D4306-E0EE-48A4-967E-F05D44759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67E6720-F912-47D2-B672-A3E459698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Film-making instruction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F5DE73C-0E99-448A-8E0E-0DCCA44546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39235AE-FF81-4E6E-8876-A771FF7B0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A6FF71D-6437-4B3B-9E75-289E226FA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IRF6-dependent differentiation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12D9C0B-C0FC-4640-8CDC-7E68B17EB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6641C24-B0F4-42E0-8B1E-DDDF4571B3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Labels stuck too early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8914689-106A-4044-A419-E707F5C6F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2D9CB4F-7686-4BFA-8371-0CDC57425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ED6420D-B706-4B80-8EF7-0FC7A4B79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Abnormal tongue-palate or oral epithelial adhesion</a:t>
            </a:r>
          </a:p>
        </p:txBody>
      </p:sp>
    </p:spTree>
    <p:extLst>
      <p:ext uri="{BB962C8B-B14F-4D97-AF65-F5344CB8AC3E}">
        <p14:creationId xmlns:p14="http://schemas.microsoft.com/office/powerpoint/2010/main" val="31709662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9B12462-C55F-4013-81A0-54781FFE6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A94F4F-75BD-4A4D-9C16-F072AA4B4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8DBFE7-790C-4C89-B948-549298831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603D98A-371F-487A-A959-2FBE24343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D31B25-376E-499D-A10F-2433D4EF9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22E3C1-FA81-416E-8D58-3A954F3D4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explaining an Irf6 mutant image to a clinical genetics group.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0F59E2-140A-4AA7-8128-21BC90872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3E2E1D3-FF5E-462A-B727-C9FDCFB89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shelves formed, but one shelf is attached to the…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160A4A6-96A4-4717-ACAB-0C3D9242C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A34E5EF-DCAF-4F56-98F6-D2DC1D11E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04AF88A-6F05-43B7-996C-B42FB50E3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Trace the failure from periderm loss to…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F69A617-FDB1-4EB5-BDFD-D05499CF0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33A1C7-B3B7-4039-8A2C-4BF14AD3E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180CF0A-35E7-4428-8D5B-B73A0729F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the shelf failed because it never…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E2583CB-D6BB-4E31-BAA9-19789994B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E439CE4-81F2-4A59-9D22-DCAD03E69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6F8542E-92FC-4A4C-87E6-130831FF0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every IRF6 variant a complete gene…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E23268C-84CA-41FB-8EF8-668CBFD5E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causal sequence and cite the surface…</a:t>
            </a:r>
          </a:p>
        </p:txBody>
      </p:sp>
    </p:spTree>
    <p:extLst>
      <p:ext uri="{BB962C8B-B14F-4D97-AF65-F5344CB8AC3E}">
        <p14:creationId xmlns:p14="http://schemas.microsoft.com/office/powerpoint/2010/main" val="113873131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770F3D9-7B58-4820-916E-880E044716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E5DEFE-C705-4027-A891-64DF64281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FC5202-BBAD-44C8-B2F4-99C9C52C5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7501D9-D788-42D2-BB91-0A3E4A748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EB1C03-3995-48B7-A061-FB4C76A48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A94A26-ABDE-4E26-9729-D9AF64792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457B81A-9F7A-4693-90EB-7AF251D96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DF0C82-16A9-400E-9D0A-08681600D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Trace the failure from periderm loss to abnormal adhesion to blocked elevation.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BC1190-4274-4FFB-8233-AA8B1C077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5FCCFCA-ABBE-4FA5-B244-5472A4B92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54B2B08-6400-472E-943B-1D2ACC8E0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DEV13-E1 + DEV13-E2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56093D9-C8B2-48C3-949B-EE4AA1349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F1C8FC3-8F64-4928-B3CD-9F144D21C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D1CF707-0E4A-4230-944F-39B54CC38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explain the knockout mechanism. You may not treat all human IRF6 variants as identical to a complete mouse knockout.</a:t>
            </a:r>
          </a:p>
        </p:txBody>
      </p:sp>
    </p:spTree>
    <p:extLst>
      <p:ext uri="{BB962C8B-B14F-4D97-AF65-F5344CB8AC3E}">
        <p14:creationId xmlns:p14="http://schemas.microsoft.com/office/powerpoint/2010/main" val="17906168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8A64A9B-057D-4CFF-ABA9-EEB6E0126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11704E-E7A0-47BC-B927-CE810573B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4F4FC0-CD93-4642-9242-681946D06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D7F07A7-1B79-43E8-8156-BAEC4DD0A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85C128-0EA2-4C6C-8D27-2993B3475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5F930C-4651-446B-8651-F24FCDB4E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A3EA87E-6C82-42AB-BDAF-AD0016B8F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D9473C0-B006-4496-8317-FA411B761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IRF6-dependent periderm acts as a temporary non-stick surface that prevents the wrong oral tissues from adhering.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0550C7E-EA78-428E-9B21-1C955578B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5246394-50C4-428C-9B2E-E28322887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AE30D92-7F31-4A54-A3EE-22D8229A9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now know which surfaces must stay apart and which must fuse, and which gene polices that. But…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AD43A33-9349-48B2-8B8B-B79568C54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6313106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AB1BBB0-5300-4062-9B07-8C1162DEE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2411C2-C788-4ACD-B02B-FBBE043B4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DDEBB1-4693-4FCA-A343-8756B557B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923EDA-4DA3-4629-AC18-505F8F6CC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D6DB61-28FC-4DC9-92C7-C13E03906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74713E-46ED-4323-AA1E-10143019C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173C10-4C72-4EE6-9E02-86E119537E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Liu et al. 2016, Irf6 directly regulates Klf17 in zebrafish periderm and Klf4 in murine oral epithelium (journal link; use class excerpt if bloc…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Thompson et al. 2019, A Cleft Lip and Palate Gene, Irf6, in Osteoblast Differentiation of Craniofacial Bone (journal link; use class excerpt if…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1018CA1-7073-41D9-8D67-106611D3C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528BE7A-B63C-4046-8F08-AB799B307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EF10A3-D1B2-4981-B662-CAA3D9D32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F0D2BE8-BBF5-4502-8FC3-2B4180396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909E6A7-F54D-4857-B358-EE28A5805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E569AE4-7030-4A97-BC5D-675FD4DC0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95133678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2026-07-11T00:32:48.6240000Z</dcterms:created>
  <dcterms:modified xsi:type="dcterms:W3CDTF">2026-07-11T00:32:48.6240000Z</dcterms:modified>
</coreProperties>
</file>