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f00d175e05741c9" /><Relationship Type="http://schemas.openxmlformats.org/officeDocument/2006/relationships/extended-properties" Target="/docProps/app.xml" Id="R9a3825ebbdfb4e84" /><Relationship Type="http://schemas.openxmlformats.org/officeDocument/2006/relationships/officeDocument" Target="/ppt/presentation.xml" Id="R22b6669708e848e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d878cf68d054226"/>
  </p:sldMasterIdLst>
  <p:notesMasterIdLst>
    <p:notesMasterId xmlns:r="http://schemas.openxmlformats.org/officeDocument/2006/relationships" r:id="R1bdbeaa5f4764640"/>
  </p:notesMasterIdLst>
  <p:sldIdLst>
    <p:sldId xmlns:r="http://schemas.openxmlformats.org/officeDocument/2006/relationships" id="256" r:id="R90bef83bb7e646a0"/>
    <p:sldId xmlns:r="http://schemas.openxmlformats.org/officeDocument/2006/relationships" id="257" r:id="R232c28ffbcdf42c4"/>
    <p:sldId xmlns:r="http://schemas.openxmlformats.org/officeDocument/2006/relationships" id="258" r:id="R2c694280355e4b1b"/>
    <p:sldId xmlns:r="http://schemas.openxmlformats.org/officeDocument/2006/relationships" id="259" r:id="R84199276b4db4f9a"/>
    <p:sldId xmlns:r="http://schemas.openxmlformats.org/officeDocument/2006/relationships" id="260" r:id="Rb53be27633c447e0"/>
    <p:sldId xmlns:r="http://schemas.openxmlformats.org/officeDocument/2006/relationships" id="261" r:id="Re58b725f32c446fd"/>
    <p:sldId xmlns:r="http://schemas.openxmlformats.org/officeDocument/2006/relationships" id="262" r:id="R305bcf2ea7c64140"/>
    <p:sldId xmlns:r="http://schemas.openxmlformats.org/officeDocument/2006/relationships" id="263" r:id="Rb07001ab836c4218"/>
    <p:sldId xmlns:r="http://schemas.openxmlformats.org/officeDocument/2006/relationships" id="264" r:id="R47cccbc23d094a30"/>
    <p:sldId xmlns:r="http://schemas.openxmlformats.org/officeDocument/2006/relationships" id="265" r:id="R95f44b220d9744a2"/>
    <p:sldId xmlns:r="http://schemas.openxmlformats.org/officeDocument/2006/relationships" id="266" r:id="R6bcc91dc476e441d"/>
    <p:sldId xmlns:r="http://schemas.openxmlformats.org/officeDocument/2006/relationships" id="267" r:id="R2bcbedad95d44ef7"/>
    <p:sldId xmlns:r="http://schemas.openxmlformats.org/officeDocument/2006/relationships" id="268" r:id="R54404e6a57e64ccf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ce50516bde840ae" /><Relationship Type="http://schemas.openxmlformats.org/officeDocument/2006/relationships/slideMaster" Target="/ppt/slideMasters/slideMaster1.xml" Id="R8d878cf68d054226" /><Relationship Type="http://schemas.openxmlformats.org/officeDocument/2006/relationships/notesMaster" Target="/ppt/notesMasters/notesMaster1.xml" Id="R1bdbeaa5f4764640" /><Relationship Type="http://schemas.openxmlformats.org/officeDocument/2006/relationships/presProps" Target="/ppt/presProps.xml" Id="Rbfaace1148e44efc" /><Relationship Type="http://schemas.openxmlformats.org/officeDocument/2006/relationships/tableStyles" Target="/ppt/tableStyles.xml" Id="Rdec42564af9f4090" /><Relationship Type="http://schemas.openxmlformats.org/officeDocument/2006/relationships/slide" Target="/ppt/slides/slide1.xml" Id="R90bef83bb7e646a0" /><Relationship Type="http://schemas.openxmlformats.org/officeDocument/2006/relationships/slide" Target="/ppt/slides/slide2.xml" Id="R232c28ffbcdf42c4" /><Relationship Type="http://schemas.openxmlformats.org/officeDocument/2006/relationships/slide" Target="/ppt/slides/slide3.xml" Id="R2c694280355e4b1b" /><Relationship Type="http://schemas.openxmlformats.org/officeDocument/2006/relationships/slide" Target="/ppt/slides/slide4.xml" Id="R84199276b4db4f9a" /><Relationship Type="http://schemas.openxmlformats.org/officeDocument/2006/relationships/slide" Target="/ppt/slides/slide5.xml" Id="Rb53be27633c447e0" /><Relationship Type="http://schemas.openxmlformats.org/officeDocument/2006/relationships/slide" Target="/ppt/slides/slide6.xml" Id="Re58b725f32c446fd" /><Relationship Type="http://schemas.openxmlformats.org/officeDocument/2006/relationships/slide" Target="/ppt/slides/slide7.xml" Id="R305bcf2ea7c64140" /><Relationship Type="http://schemas.openxmlformats.org/officeDocument/2006/relationships/slide" Target="/ppt/slides/slide8.xml" Id="Rb07001ab836c4218" /><Relationship Type="http://schemas.openxmlformats.org/officeDocument/2006/relationships/slide" Target="/ppt/slides/slide9.xml" Id="R47cccbc23d094a30" /><Relationship Type="http://schemas.openxmlformats.org/officeDocument/2006/relationships/slide" Target="/ppt/slides/slide10.xml" Id="R95f44b220d9744a2" /><Relationship Type="http://schemas.openxmlformats.org/officeDocument/2006/relationships/slide" Target="/ppt/slides/slide11.xml" Id="R6bcc91dc476e441d" /><Relationship Type="http://schemas.openxmlformats.org/officeDocument/2006/relationships/slide" Target="/ppt/slides/slide12.xml" Id="R2bcbedad95d44ef7" /><Relationship Type="http://schemas.openxmlformats.org/officeDocument/2006/relationships/slide" Target="/ppt/slides/slide13.xml" Id="R54404e6a57e64cc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b279bc2639f446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495bfa1bc404202" /><Relationship Type="http://schemas.openxmlformats.org/officeDocument/2006/relationships/notesMaster" Target="/ppt/notesMasters/notesMaster1.xml" Id="Re72634329b1e41d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d802542fc394730" /><Relationship Type="http://schemas.openxmlformats.org/officeDocument/2006/relationships/notesMaster" Target="/ppt/notesMasters/notesMaster1.xml" Id="R9ceb442040db43c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6bc51044f5d4d69" /><Relationship Type="http://schemas.openxmlformats.org/officeDocument/2006/relationships/notesMaster" Target="/ppt/notesMasters/notesMaster1.xml" Id="R1c5d5433591a446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9141a51e4aa4c10" /><Relationship Type="http://schemas.openxmlformats.org/officeDocument/2006/relationships/notesMaster" Target="/ppt/notesMasters/notesMaster1.xml" Id="Rf10e8715f1bc4b6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b3cf0f89930435c" /><Relationship Type="http://schemas.openxmlformats.org/officeDocument/2006/relationships/notesMaster" Target="/ppt/notesMasters/notesMaster1.xml" Id="R5c50c2a0058b465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c129cc6fae14208" /><Relationship Type="http://schemas.openxmlformats.org/officeDocument/2006/relationships/notesMaster" Target="/ppt/notesMasters/notesMaster1.xml" Id="Rdd965e42c00748a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f815a6dc326453f" /><Relationship Type="http://schemas.openxmlformats.org/officeDocument/2006/relationships/notesMaster" Target="/ppt/notesMasters/notesMaster1.xml" Id="Rfc76a81ab37544a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e4931b093324edf" /><Relationship Type="http://schemas.openxmlformats.org/officeDocument/2006/relationships/notesMaster" Target="/ppt/notesMasters/notesMaster1.xml" Id="R73b2ff1e77f34a7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1b246c0bded4b4a" /><Relationship Type="http://schemas.openxmlformats.org/officeDocument/2006/relationships/notesMaster" Target="/ppt/notesMasters/notesMaster1.xml" Id="R5a87e6764a8c4c3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926887491984310" /><Relationship Type="http://schemas.openxmlformats.org/officeDocument/2006/relationships/notesMaster" Target="/ppt/notesMasters/notesMaster1.xml" Id="Rcd2c551588064d4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071b2f0f2914a62" /><Relationship Type="http://schemas.openxmlformats.org/officeDocument/2006/relationships/notesMaster" Target="/ppt/notesMasters/notesMaster1.xml" Id="R25464065e4bd461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4e3baa4ae664832" /><Relationship Type="http://schemas.openxmlformats.org/officeDocument/2006/relationships/notesMaster" Target="/ppt/notesMasters/notesMaster1.xml" Id="R5ef8e339f42b41e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2ef8db7132b44cc" /><Relationship Type="http://schemas.openxmlformats.org/officeDocument/2006/relationships/notesMaster" Target="/ppt/notesMasters/notesMaster1.xml" Id="R0ec24e447e4844a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6d6643dae69430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e782f83cab943a4" /><Relationship Type="http://schemas.openxmlformats.org/officeDocument/2006/relationships/slideLayout" Target="/ppt/slideLayouts/slideLayout1.xml" Id="Rc9dc0247708b41b8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9dc0247708b41b8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1d3309ba594ead" /><Relationship Type="http://schemas.openxmlformats.org/officeDocument/2006/relationships/image" Target="/ppt/media/image.bin" Id="R73a8c9a7c8ae4b3e" /><Relationship Type="http://schemas.openxmlformats.org/officeDocument/2006/relationships/notesSlide" Target="/ppt/notesSlides/notesSlide1.xml" Id="Rc459750f75f84b2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5c54c8b42448dd" /><Relationship Type="http://schemas.openxmlformats.org/officeDocument/2006/relationships/notesSlide" Target="/ppt/notesSlides/notesSlide2.xml" Id="R00dc666ec10c47e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1f2ec6c1094ec8" /><Relationship Type="http://schemas.openxmlformats.org/officeDocument/2006/relationships/notesSlide" Target="/ppt/notesSlides/notesSlide3.xml" Id="R459a19791362432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360276f4484a51" /><Relationship Type="http://schemas.openxmlformats.org/officeDocument/2006/relationships/notesSlide" Target="/ppt/notesSlides/notesSlide4.xml" Id="R8c5a80c2a1eb45d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17ed8b0a484a03" /><Relationship Type="http://schemas.openxmlformats.org/officeDocument/2006/relationships/image" Target="/ppt/media/image2.bin" Id="Rd5069e838c1f4d34" /><Relationship Type="http://schemas.openxmlformats.org/officeDocument/2006/relationships/notesSlide" Target="/ppt/notesSlides/notesSlide5.xml" Id="R9401105a2de0477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cc3c369ba04907" /><Relationship Type="http://schemas.openxmlformats.org/officeDocument/2006/relationships/image" Target="/ppt/media/image3.bin" Id="Rb88c09e3c8b14a88" /><Relationship Type="http://schemas.openxmlformats.org/officeDocument/2006/relationships/notesSlide" Target="/ppt/notesSlides/notesSlide6.xml" Id="R8d850c4fb9c54eb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d1b912f21c4a28" /><Relationship Type="http://schemas.openxmlformats.org/officeDocument/2006/relationships/notesSlide" Target="/ppt/notesSlides/notesSlide7.xml" Id="R3fe789e4bc57419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66a880aaa446e7" /><Relationship Type="http://schemas.openxmlformats.org/officeDocument/2006/relationships/image" Target="/ppt/media/image4.bin" Id="R1084f050d03c4262" /><Relationship Type="http://schemas.openxmlformats.org/officeDocument/2006/relationships/notesSlide" Target="/ppt/notesSlides/notesSlide8.xml" Id="Rfb8b51396b29416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c934f5b92847e9" /><Relationship Type="http://schemas.openxmlformats.org/officeDocument/2006/relationships/notesSlide" Target="/ppt/notesSlides/notesSlide9.xml" Id="Rad940bb2d18a480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791b6d3d984755" /><Relationship Type="http://schemas.openxmlformats.org/officeDocument/2006/relationships/notesSlide" Target="/ppt/notesSlides/notesSlide10.xml" Id="R24f92804a48e433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2cb8416d8e46df" /><Relationship Type="http://schemas.openxmlformats.org/officeDocument/2006/relationships/notesSlide" Target="/ppt/notesSlides/notesSlide11.xml" Id="R9283af18c508404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63f9544a05400d" /><Relationship Type="http://schemas.openxmlformats.org/officeDocument/2006/relationships/notesSlide" Target="/ppt/notesSlides/notesSlide12.xml" Id="Rbe0cb3cbad3249d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1a9155b6454395" /><Relationship Type="http://schemas.openxmlformats.org/officeDocument/2006/relationships/notesSlide" Target="/ppt/notesSlides/notesSlide13.xml" Id="R2dfde2c95819436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88C8D14-F25B-49C6-B2DA-FC2983F1E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256221-C914-433C-A050-BA9CB068E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F5C189-951C-4147-9838-8A9CC3573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0C42B7-9CB4-436D-A57D-C34802A68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66368A-C6E7-442A-B7E3-84BD74949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TGF-beta3, the Fusion Switch in the Medial Edge Epithelium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A52EDA-0DAF-4D40-AAF7-943711332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is the master switch that lets two palate shelves fuse into one roof, and what happens if it never turns on?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7E0A5D4-BCF2-49F9-AECE-0FBE7E9EC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TGF-beta3 makes the palatal medial edge competent to complete adhesion and seam removal.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a8c9a7c8ae4b3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94542364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57D40E2-472C-4934-AD31-994233471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5789B3-0279-4BA5-BCEE-7A0CFD0D0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DCECAB-DCA5-4E2F-A098-B93E7A553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58AB54-8199-48A0-902E-E63BEE7BF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D09995-EBCD-4548-A04E-A35B40AD0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BEB0BB-5712-4A33-BB03-F9F5E6F66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0D60F45-3807-4CCF-87E2-2EB213742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C9B332B-DF87-46E2-84D7-91657E008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Signals such as SHH, BMP, and FGF carry local instructions that coordinate growth, position, and cell fate.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5F6E71-2EC3-4BDA-877A-E584B535F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07596805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CA56EF3-9652-47DF-A44F-B1898B069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4E6C12-0BE4-4BF1-ADFB-5EA6A85E9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640D56-2172-4E4B-9B8F-A1BE582DA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BBE653-51D6-498C-A37B-57F9353E2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42736F-7F16-4416-B855-7E2BB2A03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0942E79-833A-406C-95AD-B92A87A2A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A74EE65-AF1D-477C-91B5-C25AE2528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38D6A3-379D-439C-B478-744EA02B71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05C5B4-EE06-49A3-97A4-8521DDEE8E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C253579-D514-4EBA-9A57-524DB28D9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89365AD-658C-41D4-8064-4FCE5BCA8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C65891-E207-4BD9-B6D3-6C45A13FC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BF11CB2-DB83-4F2F-8199-08DCD22AD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E5FEED0-C98F-4825-ABE3-06B32DCB7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43438BC-A365-4BA8-8C52-77012FC83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35222305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787837F-B354-491B-B5D3-2E760449B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63F6C3-A71F-44DC-9059-A4AA68FE7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25896F-8897-45A9-96DF-F286BC2EF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A8914F-0C60-4B50-9F58-BC1D35D05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3C3BDC-3709-491C-9E94-B5D48ED4F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949A45-FF83-4501-B7F2-4B697CFD0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TGF-beta3 makes the palatal medial edge competent to complete adhesion and seam removal.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D75CABF-1021-445B-84E5-4B602963B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F324085-ADB8-4541-8AE6-9DC683D1D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0053CEE-1209-42DF-9708-9F5626F6A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E9C031B-AA49-4A46-AA65-F06F6AD12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1BBA29-C140-42D6-B9D7-C900990E12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9C4B552-F943-428A-A176-AE7477187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2D5193D-763E-4EAF-915C-643C21C27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1754A23-904C-4FED-A765-8D84B4A39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2FA40FF-F0A7-47D6-A071-62D603A98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2032810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7A46ED-A3EC-460C-B466-B7AD89B11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4DF276-5917-4B6A-B7A7-C8681D45E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AAAD0D-FBEA-4A14-B0F2-48E6E348A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A86664-D50F-415A-B02A-1D5304A5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0E3C2C-CAAB-48CA-B08A-57F20B3A6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FACB16-CE36-4A36-A41F-DCB837574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069e838c1f4d34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47561971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C7B5A88-02EE-45F7-86FC-83DD1F23D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03D9A4-872B-4E9D-BA9A-86F8416D0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63502D-425B-45EB-9D77-D771EBCEE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05A2CF-AE6C-4F49-B946-ED2E1E476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48A2C3-624F-4FFF-9779-594E3B512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59C4E3-6A6D-414F-BD33-F5B387675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temporary access code enables the final handoff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88c09e3c8b14a8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C12CAEB-553C-4241-8411-928225215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E00D55A-2712-4DA8-AC5E-411C82A10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82E4BC3-08FC-468C-AB45-8E04E4CE0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the code work only at the handoff point?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F6EB4DB-FAF2-4499-9334-ECB93DDA5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EA3ADE4-BC19-4B25-B7C8-1980E02E5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6FF6FAC-1CB0-4B60-A86F-848207D57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both teams arrive but the code fails?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62BB74F-2078-41C7-AEF0-F9124F073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7893000-C959-4939-A5BA-7AFAC892C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9F6BDCF-C660-4BB3-8A21-D0FC92AA6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result would show that arrival and fusion are separate steps?</a:t>
            </a:r>
          </a:p>
        </p:txBody>
      </p:sp>
    </p:spTree>
    <p:extLst>
      <p:ext uri="{BB962C8B-B14F-4D97-AF65-F5344CB8AC3E}">
        <p14:creationId xmlns:p14="http://schemas.microsoft.com/office/powerpoint/2010/main" val="36774209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C212740-8E77-4207-BCD3-D3575BDE7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20F926-E5EB-46C6-ACC7-0EB704FB9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0347A9-F3B5-44D3-B93C-8DB82FDB7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F3CB96-E7A8-4E24-9E82-B37B0A0C9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BAA88D-29FF-4BF0-B6D9-4C57FE4A7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74F1BB-6304-426D-AD7C-2485F999D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05F873B-7E37-4B45-8228-CBF652B50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7462DB-DD00-4B25-AEB2-B46C0760B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7F055E1-B4EB-454C-B3DC-AA4801457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late switch can control a specific transition.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968A398-4D0E-42DC-BB50-E60BF0987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6E596F7-49C3-4AB9-9EC9-150EF6946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F35F4AB-0A69-4822-A992-74B6AB008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Normal arrival does not guarantee successful joining.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0F8A04D-614C-4732-8D3E-BD14B3038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A71424-959A-45CF-9F0C-7E110D57C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83BA0CF-DF90-4319-B19C-47D8B4210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knockout can separate one step from earlier steps.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542D45E-C755-4846-B516-7EAF78BAC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TGF-beta3 is part of a molecular network, not a digital password.</a:t>
            </a:r>
          </a:p>
        </p:txBody>
      </p:sp>
    </p:spTree>
    <p:extLst>
      <p:ext uri="{BB962C8B-B14F-4D97-AF65-F5344CB8AC3E}">
        <p14:creationId xmlns:p14="http://schemas.microsoft.com/office/powerpoint/2010/main" val="97524120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D6250B-FCA2-4951-A71A-A7340CA4D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9E9BB4-0343-466B-92DC-90F7DDC89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32CE3A-4ECD-475E-818C-49CE0739D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9BC58E-2984-49F7-863C-AA7541D67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60DF3F-ED36-4755-B554-136C695D6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the Tgfb3 knockout result step by step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FAA3E9-B145-4A45-B252-D2AFCFD50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84f050d03c426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A9CD9DE-6D69-46D4-8B99-D85B54DD1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419AAFA-073C-44BC-A121-9DDFE20C1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EEB860A-4C34-4BD3-A550-2894EBFD0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 Tgfb3-null mouse embryos, palatal shelves can reach the midline.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B387A6E-1CAA-49C1-91FE-E8FABCE59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6BEB6B0-99EF-499A-A622-928F2E329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60B938-E9AE-4D2D-BE49-B589DF8CE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shelves fail to complete normal adhesion and seam removal.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09CB923-124F-4EC7-AF9D-4DDF57F51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FD410AB-7A23-4341-BF15-E6A81ED42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C4045E2-C6DE-4AE6-B891-2C1C62B4E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result is cleft secondary palate in the model.</a:t>
            </a:r>
          </a:p>
        </p:txBody>
      </p:sp>
    </p:spTree>
    <p:extLst>
      <p:ext uri="{BB962C8B-B14F-4D97-AF65-F5344CB8AC3E}">
        <p14:creationId xmlns:p14="http://schemas.microsoft.com/office/powerpoint/2010/main" val="57463759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E0CD3B6-783E-4A08-B187-A17366B0C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8A9266-20E1-49E2-85F1-3491A3169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E9D5CF-3775-437F-B92F-5490F7551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5E0BAD-AA47-4275-941D-FDF9CE241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8D1A7B-6305-4E09-B063-D23A5DF76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B5EB9F-B471-4B25-A0C4-1E2941556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316D18-94DE-4835-8F63-F430B7565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5CC05F-69AB-404F-A1F1-BCE1E031F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Teams arrive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154FF9-12FA-49E4-BAA3-2E9FE544C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9DA0FC8-C5E0-4BA1-AF7B-FFC88FA77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75F9DF6-AAC8-42F2-963A-B8BAB3CB0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Palatal shelves elevate and meet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9640A54-A43E-48AA-A1F1-FB1A76A11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32A446D-F5AD-4131-861B-C59EB1F86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Access code activates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F208038-DFA5-474D-B651-C7F9DE725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37FFA4A-E0E3-443C-8023-F124BEA15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63EC90E-46A6-4BC4-B2B7-F48E1F8A92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TGF-beta3 signaling in medial edge epithelium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08779CB-F4A3-4590-AA6B-34D979260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7E432C7-9998-4B38-B7A8-8452F5399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Final handoff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7BDADB0-FCE7-4945-BF0A-4FF6B25D7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56EF7A0-9C0A-4EC9-A93E-CC2BEFADE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2335816-D429-4007-98C1-ACCE61BB5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Stable fusion and seam removal</a:t>
            </a:r>
          </a:p>
        </p:txBody>
      </p:sp>
    </p:spTree>
    <p:extLst>
      <p:ext uri="{BB962C8B-B14F-4D97-AF65-F5344CB8AC3E}">
        <p14:creationId xmlns:p14="http://schemas.microsoft.com/office/powerpoint/2010/main" val="156272704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442C4EA-3C20-4CAD-9F7D-9A4FF74D4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DE0D9C4-F66B-4FE8-A4DE-704E2723D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C82DD4-F139-4C48-8A49-0DAA20649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8E0343-73DF-462E-B480-252FE6E6A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7FCC04-783E-4B28-9DE2-06318C790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DCDA0A-AF4D-4481-881D-6FA4214B6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presenting a knockout figure at lab meeting.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A1BD932-5082-4E18-BF18-BE0B48C2E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B48330-18A8-4ADA-BA40-A5C2AC745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Both control and mutant shelves reach the midline, but only…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29541CE-97E3-495E-A9FD-95699281D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C696429-5012-411D-8B22-0ECDE2698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360039B-A961-487E-9963-EB5C7D602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Place TGF-beta3 at the fusion and seam-removal…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6EB77DB-919A-4635-9E3B-00182A542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A4D1B14-73F1-4E82-87D1-359182033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A0A8192-B46E-480D-9C92-E4C531996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Place TGF-beta3 only at neural crest birth.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22942E1-6AF6-4702-849E-81AE24EC1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2BB3769-5078-4859-A70C-2B592B78D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55FEDCE-1462-4E83-98B5-D6E2B98C0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the mutant shelves never formed.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94E6D4E-A7C0-4AE9-9982-B89931BFE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step assignment and cite the matched…</a:t>
            </a:r>
          </a:p>
        </p:txBody>
      </p:sp>
    </p:spTree>
    <p:extLst>
      <p:ext uri="{BB962C8B-B14F-4D97-AF65-F5344CB8AC3E}">
        <p14:creationId xmlns:p14="http://schemas.microsoft.com/office/powerpoint/2010/main" val="74315613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66C776-6B13-41D6-B272-172176EDF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A4605B-ACA8-441E-AE8F-3AAF7C9B1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14F6F1-C300-4667-AC35-21E1EC465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290CEF-6DAC-4461-AA65-F61675555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4804E2-DB01-45F2-94EB-6F991958E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C50BDF-5DA3-4357-BB13-4B25E9506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8C86BC-2877-41B5-8797-62E5A554C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6901DC-6AF4-4D61-89F2-5EE596364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Place TGF-beta3 at the fusion and seam-removal step.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539CB10-51B2-41DF-B742-699780584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44D9E1A-3F94-4BFA-914B-99581FCDC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B94751-FA14-4B59-B76C-3B1430A34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DEV11-E1 + DEV11-E2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7234DD4-C863-40A9-AB1A-118530D2F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86079B-9DE4-49EE-9EF4-20F7EAAC3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670CB7-0F4B-4AAE-9863-DA278010E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assign a required role in mouse palatal fusion. You may not claim every human cleft palate is caused by TGFB3.</a:t>
            </a:r>
          </a:p>
        </p:txBody>
      </p:sp>
    </p:spTree>
    <p:extLst>
      <p:ext uri="{BB962C8B-B14F-4D97-AF65-F5344CB8AC3E}">
        <p14:creationId xmlns:p14="http://schemas.microsoft.com/office/powerpoint/2010/main" val="138405254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16E6E41-C272-446B-B487-26DFDAE52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6C40D7-4A0B-4462-B115-D4CAE14F2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4F805E-8D96-457D-AFCA-5DC5170BB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E9103E-E2B8-46D8-B310-D963AA362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2F780B-1A7C-47C1-90ED-9C408795F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E15C35-9360-4987-A42E-5F65718AE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760907-E85B-4AEF-90D4-B9E4B342A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EAA66A9-42D9-4525-95E2-C6D3FC9162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TGF-beta3 makes the palatal medial edge competent to complete adhesion and seam removal.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8ABA315-C9E2-43CC-843B-BF5143B9F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77CCD3D-6197-4745-BDA0-D428CB5E2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2BB5DC-C1F0-4ABC-B141-7ED74EC28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found the switch that tells edge cells to fuse. But before any cell can be an edge…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2E609B5-BF45-4A4B-84EC-DF05BDA68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6009237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AA670E2-522D-41BC-8C65-7FBD9FD531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D60C2E-11DA-4115-9A73-D47FC3BD3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3F5A4E-6345-4959-AADC-376DEA9EE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FA1D58-A87D-4F18-BF08-B3CCD6806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17A3F6-D063-4B8C-B78A-3D686FB5A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EDD440-400D-41AA-AD00-F51615678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07AE4B-1F46-4EA3-93FC-9C0CCA565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Won et al. 2023, Gene Regulatory Networks and Signaling Pathways in Palatogenesis and Cleft Palate (Cells)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FCD96F2-20EF-4A0F-A689-F9E1FA79D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253136B-79A1-453C-97B3-B7C32B7E8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5B477A2-207E-45DD-B54F-92090CB14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E94C747-C218-451B-8E1E-2A6943EFF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A801DA7-D85D-4F18-9027-15A33961D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FDC2468-1CE8-427C-A325-94F959A4C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8020398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2026-07-11T00:32:47.5540000Z</dcterms:created>
  <dcterms:modified xsi:type="dcterms:W3CDTF">2026-07-11T00:32:47.5540000Z</dcterms:modified>
</coreProperties>
</file>