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bf05c3c711b41c9" /><Relationship Type="http://schemas.openxmlformats.org/officeDocument/2006/relationships/extended-properties" Target="/docProps/app.xml" Id="Re8bf742bfa424bbe" /><Relationship Type="http://schemas.openxmlformats.org/officeDocument/2006/relationships/officeDocument" Target="/ppt/presentation.xml" Id="R98437c98e2b6472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5b807dd4c3f4fe9"/>
  </p:sldMasterIdLst>
  <p:notesMasterIdLst>
    <p:notesMasterId xmlns:r="http://schemas.openxmlformats.org/officeDocument/2006/relationships" r:id="R323b05d76a104a4b"/>
  </p:notesMasterIdLst>
  <p:sldIdLst>
    <p:sldId xmlns:r="http://schemas.openxmlformats.org/officeDocument/2006/relationships" id="256" r:id="R39cc34b1aeec4bfd"/>
    <p:sldId xmlns:r="http://schemas.openxmlformats.org/officeDocument/2006/relationships" id="257" r:id="Rd070b9929d584baf"/>
    <p:sldId xmlns:r="http://schemas.openxmlformats.org/officeDocument/2006/relationships" id="258" r:id="Rae847f5a2e5e45a0"/>
    <p:sldId xmlns:r="http://schemas.openxmlformats.org/officeDocument/2006/relationships" id="259" r:id="Re552ebaac2a645ad"/>
    <p:sldId xmlns:r="http://schemas.openxmlformats.org/officeDocument/2006/relationships" id="260" r:id="R70b564324bfc4081"/>
    <p:sldId xmlns:r="http://schemas.openxmlformats.org/officeDocument/2006/relationships" id="261" r:id="Rff2687ac264b4035"/>
    <p:sldId xmlns:r="http://schemas.openxmlformats.org/officeDocument/2006/relationships" id="262" r:id="Rb4942566ff7c4fc1"/>
    <p:sldId xmlns:r="http://schemas.openxmlformats.org/officeDocument/2006/relationships" id="263" r:id="R850ebbd9449e4527"/>
    <p:sldId xmlns:r="http://schemas.openxmlformats.org/officeDocument/2006/relationships" id="264" r:id="R99d871c5e1574d5a"/>
    <p:sldId xmlns:r="http://schemas.openxmlformats.org/officeDocument/2006/relationships" id="265" r:id="Re04b288b4c16497a"/>
    <p:sldId xmlns:r="http://schemas.openxmlformats.org/officeDocument/2006/relationships" id="266" r:id="Rdd6060c2dff445e1"/>
    <p:sldId xmlns:r="http://schemas.openxmlformats.org/officeDocument/2006/relationships" id="267" r:id="R7c95a8237dbc44f1"/>
    <p:sldId xmlns:r="http://schemas.openxmlformats.org/officeDocument/2006/relationships" id="268" r:id="Re144d066071a4207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4f1a13d4e5f4242" /><Relationship Type="http://schemas.openxmlformats.org/officeDocument/2006/relationships/slideMaster" Target="/ppt/slideMasters/slideMaster1.xml" Id="R05b807dd4c3f4fe9" /><Relationship Type="http://schemas.openxmlformats.org/officeDocument/2006/relationships/notesMaster" Target="/ppt/notesMasters/notesMaster1.xml" Id="R323b05d76a104a4b" /><Relationship Type="http://schemas.openxmlformats.org/officeDocument/2006/relationships/presProps" Target="/ppt/presProps.xml" Id="R14519553384a47ec" /><Relationship Type="http://schemas.openxmlformats.org/officeDocument/2006/relationships/tableStyles" Target="/ppt/tableStyles.xml" Id="R3caa20a9324144cc" /><Relationship Type="http://schemas.openxmlformats.org/officeDocument/2006/relationships/slide" Target="/ppt/slides/slide1.xml" Id="R39cc34b1aeec4bfd" /><Relationship Type="http://schemas.openxmlformats.org/officeDocument/2006/relationships/slide" Target="/ppt/slides/slide2.xml" Id="Rd070b9929d584baf" /><Relationship Type="http://schemas.openxmlformats.org/officeDocument/2006/relationships/slide" Target="/ppt/slides/slide3.xml" Id="Rae847f5a2e5e45a0" /><Relationship Type="http://schemas.openxmlformats.org/officeDocument/2006/relationships/slide" Target="/ppt/slides/slide4.xml" Id="Re552ebaac2a645ad" /><Relationship Type="http://schemas.openxmlformats.org/officeDocument/2006/relationships/slide" Target="/ppt/slides/slide5.xml" Id="R70b564324bfc4081" /><Relationship Type="http://schemas.openxmlformats.org/officeDocument/2006/relationships/slide" Target="/ppt/slides/slide6.xml" Id="Rff2687ac264b4035" /><Relationship Type="http://schemas.openxmlformats.org/officeDocument/2006/relationships/slide" Target="/ppt/slides/slide7.xml" Id="Rb4942566ff7c4fc1" /><Relationship Type="http://schemas.openxmlformats.org/officeDocument/2006/relationships/slide" Target="/ppt/slides/slide8.xml" Id="R850ebbd9449e4527" /><Relationship Type="http://schemas.openxmlformats.org/officeDocument/2006/relationships/slide" Target="/ppt/slides/slide9.xml" Id="R99d871c5e1574d5a" /><Relationship Type="http://schemas.openxmlformats.org/officeDocument/2006/relationships/slide" Target="/ppt/slides/slide10.xml" Id="Re04b288b4c16497a" /><Relationship Type="http://schemas.openxmlformats.org/officeDocument/2006/relationships/slide" Target="/ppt/slides/slide11.xml" Id="Rdd6060c2dff445e1" /><Relationship Type="http://schemas.openxmlformats.org/officeDocument/2006/relationships/slide" Target="/ppt/slides/slide12.xml" Id="R7c95a8237dbc44f1" /><Relationship Type="http://schemas.openxmlformats.org/officeDocument/2006/relationships/slide" Target="/ppt/slides/slide13.xml" Id="Re144d066071a420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6eaebfd82184a3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12c0d1fdc5940d2" /><Relationship Type="http://schemas.openxmlformats.org/officeDocument/2006/relationships/notesMaster" Target="/ppt/notesMasters/notesMaster1.xml" Id="Rba32a6f4a6e74ac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1c866b5cffb420c" /><Relationship Type="http://schemas.openxmlformats.org/officeDocument/2006/relationships/notesMaster" Target="/ppt/notesMasters/notesMaster1.xml" Id="R2aad69c2f93249a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515213b36b84dcd" /><Relationship Type="http://schemas.openxmlformats.org/officeDocument/2006/relationships/notesMaster" Target="/ppt/notesMasters/notesMaster1.xml" Id="R999e3178887c4ac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f616d0deac64d42" /><Relationship Type="http://schemas.openxmlformats.org/officeDocument/2006/relationships/notesMaster" Target="/ppt/notesMasters/notesMaster1.xml" Id="R3c559a239ece438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254657516044f0e" /><Relationship Type="http://schemas.openxmlformats.org/officeDocument/2006/relationships/notesMaster" Target="/ppt/notesMasters/notesMaster1.xml" Id="Rb5c5a3c5aa6741e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20e5894e1e14e57" /><Relationship Type="http://schemas.openxmlformats.org/officeDocument/2006/relationships/notesMaster" Target="/ppt/notesMasters/notesMaster1.xml" Id="Rb5655b7e5c894a3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2e06f22a81c4571" /><Relationship Type="http://schemas.openxmlformats.org/officeDocument/2006/relationships/notesMaster" Target="/ppt/notesMasters/notesMaster1.xml" Id="R4da1f8a982c44f9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a7abf5dd72c41d2" /><Relationship Type="http://schemas.openxmlformats.org/officeDocument/2006/relationships/notesMaster" Target="/ppt/notesMasters/notesMaster1.xml" Id="R3fdc3afd0863456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a85f111de8b4e25" /><Relationship Type="http://schemas.openxmlformats.org/officeDocument/2006/relationships/notesMaster" Target="/ppt/notesMasters/notesMaster1.xml" Id="R4cbabd5f610643e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e38c8fd05294c32" /><Relationship Type="http://schemas.openxmlformats.org/officeDocument/2006/relationships/notesMaster" Target="/ppt/notesMasters/notesMaster1.xml" Id="R2f084e983ca341f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b460a6fe8a54fc1" /><Relationship Type="http://schemas.openxmlformats.org/officeDocument/2006/relationships/notesMaster" Target="/ppt/notesMasters/notesMaster1.xml" Id="R50b663e78f9647e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763872159414643" /><Relationship Type="http://schemas.openxmlformats.org/officeDocument/2006/relationships/notesMaster" Target="/ppt/notesMasters/notesMaster1.xml" Id="R167bad0565e9424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7c16002715d4115" /><Relationship Type="http://schemas.openxmlformats.org/officeDocument/2006/relationships/notesMaster" Target="/ppt/notesMasters/notesMaster1.xml" Id="R2488283645944fa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1ca1dcc4ad34e7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e4efd0f81a24f52" /><Relationship Type="http://schemas.openxmlformats.org/officeDocument/2006/relationships/slideLayout" Target="/ppt/slideLayouts/slideLayout1.xml" Id="R853bff669e2442cc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53bff669e2442cc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06f76fa60c4c05" /><Relationship Type="http://schemas.openxmlformats.org/officeDocument/2006/relationships/image" Target="/ppt/media/image.bin" Id="Ra42f307864e04c6d" /><Relationship Type="http://schemas.openxmlformats.org/officeDocument/2006/relationships/notesSlide" Target="/ppt/notesSlides/notesSlide1.xml" Id="R8c32b90ca8e7417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b576918ce94644" /><Relationship Type="http://schemas.openxmlformats.org/officeDocument/2006/relationships/notesSlide" Target="/ppt/notesSlides/notesSlide2.xml" Id="R422420c1bda7469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856d573be74720" /><Relationship Type="http://schemas.openxmlformats.org/officeDocument/2006/relationships/notesSlide" Target="/ppt/notesSlides/notesSlide3.xml" Id="R0909fc50827b451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d6a073983e43d7" /><Relationship Type="http://schemas.openxmlformats.org/officeDocument/2006/relationships/notesSlide" Target="/ppt/notesSlides/notesSlide4.xml" Id="R3d2ee27cca9c47c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66de5f4ca04dc2" /><Relationship Type="http://schemas.openxmlformats.org/officeDocument/2006/relationships/image" Target="/ppt/media/image2.bin" Id="R754fd191169940a2" /><Relationship Type="http://schemas.openxmlformats.org/officeDocument/2006/relationships/notesSlide" Target="/ppt/notesSlides/notesSlide5.xml" Id="Re63c8ee5978f421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63b2d04a354468" /><Relationship Type="http://schemas.openxmlformats.org/officeDocument/2006/relationships/image" Target="/ppt/media/image3.bin" Id="R0893f5c15a1342a6" /><Relationship Type="http://schemas.openxmlformats.org/officeDocument/2006/relationships/notesSlide" Target="/ppt/notesSlides/notesSlide6.xml" Id="R7deb872097e4402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30ea9812ab4e6a" /><Relationship Type="http://schemas.openxmlformats.org/officeDocument/2006/relationships/notesSlide" Target="/ppt/notesSlides/notesSlide7.xml" Id="Ra23af6fd4d5f4b9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ca12a528e949d1" /><Relationship Type="http://schemas.openxmlformats.org/officeDocument/2006/relationships/image" Target="/ppt/media/image4.bin" Id="R81a1ee426b1b4d82" /><Relationship Type="http://schemas.openxmlformats.org/officeDocument/2006/relationships/notesSlide" Target="/ppt/notesSlides/notesSlide8.xml" Id="Rbc597eb03b35457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52d7734ce240f0" /><Relationship Type="http://schemas.openxmlformats.org/officeDocument/2006/relationships/notesSlide" Target="/ppt/notesSlides/notesSlide9.xml" Id="R4a8d4e65d94c468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d9db9db4b64b33" /><Relationship Type="http://schemas.openxmlformats.org/officeDocument/2006/relationships/notesSlide" Target="/ppt/notesSlides/notesSlide10.xml" Id="R3c01f3269d474b0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e4f6df47657454b" /><Relationship Type="http://schemas.openxmlformats.org/officeDocument/2006/relationships/notesSlide" Target="/ppt/notesSlides/notesSlide11.xml" Id="R4e813133d5c647b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e70d7b85704617" /><Relationship Type="http://schemas.openxmlformats.org/officeDocument/2006/relationships/notesSlide" Target="/ppt/notesSlides/notesSlide12.xml" Id="R4feeaee592a148c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fbb6c97d1045cf" /><Relationship Type="http://schemas.openxmlformats.org/officeDocument/2006/relationships/notesSlide" Target="/ppt/notesSlides/notesSlide13.xml" Id="R4f58f2d949b8479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6687076-265A-42C7-B619-F3D89F504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610BB4-5777-4093-AB1F-6F00345B5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9E6E04A-6684-41D0-A634-2D5DAB70B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08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3F1EAB-4265-4EE6-AE11-D1C8A74ED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937526-7DC5-49E1-A4A1-795634B85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7467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Two Shelves Become One Roof: Adhesion, the Medial Edge Epithelium, and the Seam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EC1388A-C2C9-4AC5-B73D-20973AEE8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the touching edges of two separate shelves become a single, joined roof?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2F211AB-FA77-4778-B375-E40CF480E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After elevation, the medial edges must recognize, adhere to, and align with one another before fusion can continue.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42f307864e04c6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25696890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5C68A70-81CB-4219-B299-BBF5057C03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BF8C9B7-8BC6-47BD-83D6-1C967C7FE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B4310B-D7EB-4A72-9D34-C8781143DC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08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6C5320-9004-4FCC-898D-450667A3F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3AD2AF-FEDC-4DEF-92C4-552712FCB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DCFAB6E-EBBF-44AA-B5F5-B49E566BE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F4CB85E-FAB8-45A5-AFDD-552A9D04C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7CFCCD9-3828-4A4F-9C49-EA4750FDF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Palatal shelves must rapidly elevate above the tongue, and jaw-tongue geometry can block that movement.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8A971AC-B4A6-4231-86BB-D1A9A5846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68871767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4B15DB2-8967-4397-8329-10991D6B4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DABBA6-9BAA-47B2-ABA8-B3CCDEA0B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3B339FB-FD2C-41F6-8671-2F01C3543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08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EDD0AB-C514-4834-97BA-67F35E12D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F513CE-46D5-42AB-ACAE-841FA78A6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51238AF-9AA2-4955-93DF-FFCB304363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BB5840-100C-4073-A9F9-9C12509F24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3A0B1CB-AC77-435F-84CB-9C6258ACD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401F5F7-67AA-4797-9E39-3249B2E58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9549CBD-3400-4638-9C6C-8E24AF739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9D5EF0C-DC90-4AAC-A072-5362CBD06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3D60E0E-CDBD-4EF8-8BA1-C1B4406EF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A2E776D-E5DB-468D-8977-12AB479017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8E2C21E-72E1-44EC-83C7-1E3EF62DFA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9EC2FB9-C87C-47FE-B763-DEB49E90A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30902547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9B1A401-4B50-4554-AF77-5F8C7C8712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FDD5B5B-91E6-4A91-B9AB-272DAEFAD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7AEB81-6F8A-451C-82E8-5425073F7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08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420D2E-543A-4341-867D-581C000B5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FF81650-729A-4F59-838B-A7597BBDB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5B98210-19AD-4CEA-A6B4-C6C086FB9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After elevation, the medial edges must recognize, adhere to, and align with one another before fusion can continue.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EA2E9DD-583F-4381-A461-462A6BA81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F2EFE3A-0801-439F-A5A5-FD6C22B72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F16A784-F9CD-48CE-BDD8-FE982D920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22CBC9B-E2E4-4EB1-A97B-BA4FAC913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BBF07E1-7F75-45EA-BAFA-CF2B9807B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B733A9E-3C2F-4A24-94A5-09DD83397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27D0C89-EE46-420B-A4F8-61E0DE9A9F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6159FB4-8CC5-439A-996A-360097B828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56F3142-1457-44F1-B558-36E037FE4C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466478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D75DE7F-778B-4FD2-B3E8-9C968B329A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53FA5D-7EFA-4AD0-9A68-1D90544AE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861F21-8107-4552-936A-6205084B9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08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8E0851-0F59-4A47-A6E8-029B4DA7E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9BCC1F-A614-41B5-8394-545AE9EC2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8FFC0D6-134E-43A9-B5B7-C7C9052D8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4fd191169940a2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27152940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EBFB04D-2922-4F18-9139-12BD2D081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0188C6-F0AE-4AC7-9222-C32E39140F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127B4FF-754F-424E-9B00-3358FE9ED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08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DB3CA00-C0AE-4367-86CD-0781EE63D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B200ED-AD5A-4837-A0EB-5F035DE76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0A37FF6-25C8-493F-871F-F30CD1D047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docking spacecraft needs matching ports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93f5c15a1342a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616E069-EF96-44C2-BCF8-7D0B2E605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5287E7C-9C6D-4E39-A6F8-833B26191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E28AF99-B951-4C76-A067-04F27AB349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must match before docking begins?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CDEEF3F-116C-4889-84C1-63079CDAE1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95B0E20-6CA2-424E-97C9-1A08B40DF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A48F589-7DBD-44AB-B528-9233135BC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is touching different from locking?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E0C349C-5EC9-41AB-8A3C-EDC60278B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475647E-DDB2-482E-8C5F-85D133C08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3238A35-B430-43D0-87A9-8D96A99BEA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prevents the wrong surfaces from attaching?</a:t>
            </a:r>
          </a:p>
        </p:txBody>
      </p:sp>
    </p:spTree>
    <p:extLst>
      <p:ext uri="{BB962C8B-B14F-4D97-AF65-F5344CB8AC3E}">
        <p14:creationId xmlns:p14="http://schemas.microsoft.com/office/powerpoint/2010/main" val="135264371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7F74F48-9152-4CC6-B4C3-A27716CCA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A191DC-8829-4E92-B413-3A963F0BC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240306-BD6E-4106-B632-12E2D38BD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08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D12F774-85FC-4134-A767-445512EAC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6EF4BD-9C10-4A5C-BBFF-1D03C3136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1CE491-F007-4ED3-B4C5-36FC7C036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5B2019C-D161-4412-BBED-F3266C6236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27C5EFF-D7BF-4F32-8ACB-6B303E710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4FC1D7-9AE4-43D5-AD0D-7D5CC7A1D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Contact requires the correct surfaces.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9EE53D8-B284-4BD8-A52F-C3CCFE735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AE9F77E-2883-4088-9751-A24AFD1BD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DA0AAE1-474C-4385-AA7A-12DDFD6ED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Alignment must come before stable adhesion.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82A5EB6-E25A-4533-8920-166667C1E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016C58D-57CB-4FA3-AAD8-3F6DAC72C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FAA3449-638A-4630-B2B5-A112CC0BB6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Surface identity can permit or prevent sticking.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91C7286-F299-468D-936B-0AC0818EEF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Cells use changing proteins and behaviors, not metal docking latches.</a:t>
            </a:r>
          </a:p>
        </p:txBody>
      </p:sp>
    </p:spTree>
    <p:extLst>
      <p:ext uri="{BB962C8B-B14F-4D97-AF65-F5344CB8AC3E}">
        <p14:creationId xmlns:p14="http://schemas.microsoft.com/office/powerpoint/2010/main" val="82095843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F52942B-A610-4283-9289-D5278FFF7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AA80089-271C-4022-B2E0-E012C4927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173461-9925-4CE1-8B5E-E696D53A2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08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46F56D-6977-495A-A1BE-AD5A3A2C3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12DB46-A438-45E2-8575-F96649D700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Zoom in on the medial edge epithelium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FFEA503-37F0-4B19-80BE-20E4D26AD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a1ee426b1b4d8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A7E8567-5828-470B-9459-E601F45D40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8877DE5-7D9D-4E3E-BA91-2FB81078D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DEV08-E1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A8EC398-343E-4D15-A9B1-F09F43E2E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Elevated shelves grow toward one another at the midline.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20A02F8-AB40-4D98-A8F7-A15CA09E6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E17EF35-BD4B-451E-A0AA-902AE6F81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DEV08-E2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3A5B58E-AE68-44BB-B1CD-FA762C417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medial edge epithelia make contact and adhere.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8B89A78-625F-4F6B-9856-58FAC9B5A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34B307C-243F-42C6-B22E-2FC7B7B86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DEV08-E3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1BFEAE1-E5D1-46A3-B84E-12D7E8D8E2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Contact creates a midline epithelial seam.</a:t>
            </a:r>
          </a:p>
        </p:txBody>
      </p:sp>
    </p:spTree>
    <p:extLst>
      <p:ext uri="{BB962C8B-B14F-4D97-AF65-F5344CB8AC3E}">
        <p14:creationId xmlns:p14="http://schemas.microsoft.com/office/powerpoint/2010/main" val="147847768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372EA4A-3549-47FD-9D5C-F16415273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92B0E0A-9828-4704-B9C6-A27C67AAA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31CA8A-F0F1-4F39-833B-9C8A99ABF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08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A5A3E1-442F-4A96-BA0E-B3D89A736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AC8992A-0931-44DF-98AB-614911BEDC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DECDFDC-6AE0-4E7E-8CC4-BBF1211D9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2466D67-BEEF-4532-AB31-62B325B8C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483B967-D6A8-44F7-AC6D-0053FC2DC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Matching docking ports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BD6D78D-B639-4F2B-A33C-F65A4A17B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FC64F51-C5F3-4320-AAE9-4E027FA72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4B96AD6-A298-4491-8DF7-FFC4AFF7A9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Opposing medial edge epithelia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1E71844-1582-4480-9F1E-5E1209D57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86BA452-03B9-4736-9563-DC58F41E0B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Initial contact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5C5F0D1-BF51-4BB8-894F-E60879946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B0AA311-43E6-4631-AAEB-0EB6E39E6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24AF4A8-63E5-4050-AC27-715D0E6C2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Shelf apposition at the midline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DBD3735-40DC-4E7D-B353-D09BC34A6C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AC8AF3D-B3DA-4F01-A6E0-9E9C1AB0D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Docking lock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80ECE90-1956-405E-A147-E2CAC94FD5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3D8A041-434A-49A4-83FF-7F5F2F39B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08A2A10-FF1D-4114-B8D1-272085BE2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Adhesion and midline epithelial seam formation</a:t>
            </a:r>
          </a:p>
        </p:txBody>
      </p:sp>
    </p:spTree>
    <p:extLst>
      <p:ext uri="{BB962C8B-B14F-4D97-AF65-F5344CB8AC3E}">
        <p14:creationId xmlns:p14="http://schemas.microsoft.com/office/powerpoint/2010/main" val="169170587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69F5F84-A96B-4941-845E-2D0FD4023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8C0E86-536F-4486-83D9-7D94F3327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075526-9458-497A-ADE6-6CFE0CF8B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08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A6E10B-A81E-4DEF-91B1-B7400572E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AD601D-9648-40E2-ABDF-3BD5B1F978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C5B45D6-7947-445D-AB84-14EA2220D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scoring palate explants after 24 hours in culture.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EF4B661-4B67-4AAE-9253-7B31F377A3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2A74573-1719-4A17-9264-75B893E46D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pair touches but separates with gentle handling. Another pair…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2E2CA26-78A6-4ABE-98B1-CE759003A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EDB1EAE-A680-42B3-B5A9-206D51425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C08512A-2F43-4A7E-887F-E8A3C42DA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Score the first as contact without stable…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300D52E-E8ED-45B9-AEDF-C0115503A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350EE2C-05C3-40AA-8C84-EF753126C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4339198-5C54-4D8C-AD30-1783AC0EB7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Score both as complete fusion.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6DB8EA4-300A-4E70-AE91-ADAFE4AC57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166B543-092F-4AC3-9186-0E7AC1AB00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DA7CF31-3841-4A39-94BA-BECC3B02A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Ignore the seam because touching is always…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B583840-811C-4E96-BBE2-08F2D3A1AF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scoring rule and cite the evidence…</a:t>
            </a:r>
          </a:p>
        </p:txBody>
      </p:sp>
    </p:spTree>
    <p:extLst>
      <p:ext uri="{BB962C8B-B14F-4D97-AF65-F5344CB8AC3E}">
        <p14:creationId xmlns:p14="http://schemas.microsoft.com/office/powerpoint/2010/main" val="177567351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11D514F-A937-4C52-8FE0-847EF2FCD6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4916DC-EDD1-432F-B3DE-6E46A97FD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2D81F2-12F7-4B40-A762-8F349069F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08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47F8390-2F95-4FF6-83E6-3A2023F2D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5DB618-389B-4CE8-9650-45AFC12CC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50CC549-5028-4459-BEC7-407566786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155144B-8D70-4ACE-BABA-A1228B0451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4620061-3B51-4DEC-A95F-FE09F04E2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Score the first as contact without stable adhesion and the second as adhesion.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56F01A4-9551-468A-A7C9-8E17791B4A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0E4272F-1B59-4E2E-BABF-CCEDCD9AE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F9C77A5-7B49-4857-AC67-9A4581176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DEV08-E1 + DEV08-E2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DF12474-E849-44A5-8E77-B51E460DA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6F1C5C5-D728-451F-A461-B69767CC86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0C4E4BD-0397-47EC-9EA3-C2F303DA4D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score contact and adhesion. You may not call mesenchymal fusion complete while the seam remains.</a:t>
            </a:r>
          </a:p>
        </p:txBody>
      </p:sp>
    </p:spTree>
    <p:extLst>
      <p:ext uri="{BB962C8B-B14F-4D97-AF65-F5344CB8AC3E}">
        <p14:creationId xmlns:p14="http://schemas.microsoft.com/office/powerpoint/2010/main" val="5975350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3A5A5DD-2FBC-4C80-86BF-ECD31904AC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2A7D0F8-FADF-43D9-8934-D6D292A19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D2D203-5079-4DEF-8F23-BF68DCDFB1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08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2DF1E1-F225-4FFF-AC42-2F14A68DD1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3F5D6D-52F1-4F75-B5CC-B0E17973F6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D6CD5D1-EA3F-4160-9FA5-32DD155FE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66B8D4E-7CCF-41CB-8AB1-0CDA1B9FB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7A98FCF-EEEB-499D-B36E-54C45633F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After elevation, the medial edges must recognize, adhere to, and align with one another before fusion can continue.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331C9E7-53D0-473C-A47A-AA0D0205A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C9D40DA-0110-47C3-8B6E-39C6F6279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628C4D3-0B59-4FCC-9BCF-8FA664B709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shelves adhere at their medial edges and form one seam down the midline. But the roof is…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71A1898-C592-42DB-9DFF-FC6EB3FEDB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31288787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D508728-C85F-491D-A2A4-FA57F8662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52FD2F-59F7-4206-9E83-B851E89F68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A949C0-2423-4B1F-9746-982A9B1530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08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977B55-899E-44A8-BE9C-DE5861BB0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68012F-2B97-452F-AF80-05318E861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8ECB15C-43AF-41A9-A301-27811B482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1918A8B-AD02-40F0-8AD5-86D2411DB7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Bush &amp; Jiang 2011, Palatogenesis: morphogenetic and molecular mechanisms of secondary palate development (Development)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de la Garza et al. 2015, Irf6 directly regulates Klf17 in zebrafish periderm (Hum Mol Genet)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0098762-235B-4CD3-9345-B32C993AB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9E7F9A5-A666-403F-9F55-252FF0195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A491154-FD8E-4E50-9161-CDCFF176B9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Tissues and epithelia at the cell level (adhesion and seam formation) • IRF6 and the periderm program in cleft syndromes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06E6EF9-3595-4E6D-929A-2E73DEFAF3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43F0D02-7ABE-4F69-9F42-4CFF11B6C8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88B3484-E26F-4645-9DB9-1C4625828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30288940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2026-07-11T00:32:45.9430000Z</dcterms:created>
  <dcterms:modified xsi:type="dcterms:W3CDTF">2026-07-11T00:32:45.9430000Z</dcterms:modified>
</coreProperties>
</file>