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9f0c050b7cf4e43" /><Relationship Type="http://schemas.openxmlformats.org/officeDocument/2006/relationships/extended-properties" Target="/docProps/app.xml" Id="Rab6be3ec8aa54aa6" /><Relationship Type="http://schemas.openxmlformats.org/officeDocument/2006/relationships/officeDocument" Target="/ppt/presentation.xml" Id="R32a4bfec5fe142e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db8e137e8ad43a1"/>
  </p:sldMasterIdLst>
  <p:notesMasterIdLst>
    <p:notesMasterId xmlns:r="http://schemas.openxmlformats.org/officeDocument/2006/relationships" r:id="R7f2421b49b694e22"/>
  </p:notesMasterIdLst>
  <p:sldIdLst>
    <p:sldId xmlns:r="http://schemas.openxmlformats.org/officeDocument/2006/relationships" id="256" r:id="R038d8eafc6f84c0b"/>
    <p:sldId xmlns:r="http://schemas.openxmlformats.org/officeDocument/2006/relationships" id="257" r:id="R3aa299ec85194b5f"/>
    <p:sldId xmlns:r="http://schemas.openxmlformats.org/officeDocument/2006/relationships" id="258" r:id="R3dca5109645f4e91"/>
    <p:sldId xmlns:r="http://schemas.openxmlformats.org/officeDocument/2006/relationships" id="259" r:id="Rf2857497238240dd"/>
    <p:sldId xmlns:r="http://schemas.openxmlformats.org/officeDocument/2006/relationships" id="260" r:id="Re5a973a4c871497d"/>
    <p:sldId xmlns:r="http://schemas.openxmlformats.org/officeDocument/2006/relationships" id="261" r:id="R0bab117084be4a20"/>
    <p:sldId xmlns:r="http://schemas.openxmlformats.org/officeDocument/2006/relationships" id="262" r:id="Rfed8a220c943474f"/>
    <p:sldId xmlns:r="http://schemas.openxmlformats.org/officeDocument/2006/relationships" id="263" r:id="R1c3100bf69034a23"/>
    <p:sldId xmlns:r="http://schemas.openxmlformats.org/officeDocument/2006/relationships" id="264" r:id="R26382e845e384356"/>
    <p:sldId xmlns:r="http://schemas.openxmlformats.org/officeDocument/2006/relationships" id="265" r:id="R1b213159fd7f47f3"/>
    <p:sldId xmlns:r="http://schemas.openxmlformats.org/officeDocument/2006/relationships" id="266" r:id="R1f0ed2248db64f99"/>
    <p:sldId xmlns:r="http://schemas.openxmlformats.org/officeDocument/2006/relationships" id="267" r:id="R16a3b77b8a5e4796"/>
    <p:sldId xmlns:r="http://schemas.openxmlformats.org/officeDocument/2006/relationships" id="268" r:id="R435f97afc19c41fd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951cb74fda143b9" /><Relationship Type="http://schemas.openxmlformats.org/officeDocument/2006/relationships/slideMaster" Target="/ppt/slideMasters/slideMaster1.xml" Id="Rcdb8e137e8ad43a1" /><Relationship Type="http://schemas.openxmlformats.org/officeDocument/2006/relationships/notesMaster" Target="/ppt/notesMasters/notesMaster1.xml" Id="R7f2421b49b694e22" /><Relationship Type="http://schemas.openxmlformats.org/officeDocument/2006/relationships/presProps" Target="/ppt/presProps.xml" Id="Rd5590c5c92b0479e" /><Relationship Type="http://schemas.openxmlformats.org/officeDocument/2006/relationships/tableStyles" Target="/ppt/tableStyles.xml" Id="Redeaf9cee4e2478a" /><Relationship Type="http://schemas.openxmlformats.org/officeDocument/2006/relationships/slide" Target="/ppt/slides/slide1.xml" Id="R038d8eafc6f84c0b" /><Relationship Type="http://schemas.openxmlformats.org/officeDocument/2006/relationships/slide" Target="/ppt/slides/slide2.xml" Id="R3aa299ec85194b5f" /><Relationship Type="http://schemas.openxmlformats.org/officeDocument/2006/relationships/slide" Target="/ppt/slides/slide3.xml" Id="R3dca5109645f4e91" /><Relationship Type="http://schemas.openxmlformats.org/officeDocument/2006/relationships/slide" Target="/ppt/slides/slide4.xml" Id="Rf2857497238240dd" /><Relationship Type="http://schemas.openxmlformats.org/officeDocument/2006/relationships/slide" Target="/ppt/slides/slide5.xml" Id="Re5a973a4c871497d" /><Relationship Type="http://schemas.openxmlformats.org/officeDocument/2006/relationships/slide" Target="/ppt/slides/slide6.xml" Id="R0bab117084be4a20" /><Relationship Type="http://schemas.openxmlformats.org/officeDocument/2006/relationships/slide" Target="/ppt/slides/slide7.xml" Id="Rfed8a220c943474f" /><Relationship Type="http://schemas.openxmlformats.org/officeDocument/2006/relationships/slide" Target="/ppt/slides/slide8.xml" Id="R1c3100bf69034a23" /><Relationship Type="http://schemas.openxmlformats.org/officeDocument/2006/relationships/slide" Target="/ppt/slides/slide9.xml" Id="R26382e845e384356" /><Relationship Type="http://schemas.openxmlformats.org/officeDocument/2006/relationships/slide" Target="/ppt/slides/slide10.xml" Id="R1b213159fd7f47f3" /><Relationship Type="http://schemas.openxmlformats.org/officeDocument/2006/relationships/slide" Target="/ppt/slides/slide11.xml" Id="R1f0ed2248db64f99" /><Relationship Type="http://schemas.openxmlformats.org/officeDocument/2006/relationships/slide" Target="/ppt/slides/slide12.xml" Id="R16a3b77b8a5e4796" /><Relationship Type="http://schemas.openxmlformats.org/officeDocument/2006/relationships/slide" Target="/ppt/slides/slide13.xml" Id="R435f97afc19c41f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6a696f3f0e6480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b28c18b0ba8494f" /><Relationship Type="http://schemas.openxmlformats.org/officeDocument/2006/relationships/notesMaster" Target="/ppt/notesMasters/notesMaster1.xml" Id="Rb039b7e11058426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4bc7197ea034c5e" /><Relationship Type="http://schemas.openxmlformats.org/officeDocument/2006/relationships/notesMaster" Target="/ppt/notesMasters/notesMaster1.xml" Id="R762d6a080e8c414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89b8ce040d54b75" /><Relationship Type="http://schemas.openxmlformats.org/officeDocument/2006/relationships/notesMaster" Target="/ppt/notesMasters/notesMaster1.xml" Id="R6af1ffacffce4ee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3ef836c9eb74294" /><Relationship Type="http://schemas.openxmlformats.org/officeDocument/2006/relationships/notesMaster" Target="/ppt/notesMasters/notesMaster1.xml" Id="R7692a6f3e5cc47f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ee2c010a8b84f7b" /><Relationship Type="http://schemas.openxmlformats.org/officeDocument/2006/relationships/notesMaster" Target="/ppt/notesMasters/notesMaster1.xml" Id="Rc00b42498d4e440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6fe7fe36c204ca1" /><Relationship Type="http://schemas.openxmlformats.org/officeDocument/2006/relationships/notesMaster" Target="/ppt/notesMasters/notesMaster1.xml" Id="Rc83afd637c2b4d9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d4c381b41c84b52" /><Relationship Type="http://schemas.openxmlformats.org/officeDocument/2006/relationships/notesMaster" Target="/ppt/notesMasters/notesMaster1.xml" Id="Rc3b427eca8a14a5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0fda51341e94169" /><Relationship Type="http://schemas.openxmlformats.org/officeDocument/2006/relationships/notesMaster" Target="/ppt/notesMasters/notesMaster1.xml" Id="Rdc66f23240d4410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f9d84db05964cb2" /><Relationship Type="http://schemas.openxmlformats.org/officeDocument/2006/relationships/notesMaster" Target="/ppt/notesMasters/notesMaster1.xml" Id="R597e1747d44b46b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6235ea1a8ad4dd7" /><Relationship Type="http://schemas.openxmlformats.org/officeDocument/2006/relationships/notesMaster" Target="/ppt/notesMasters/notesMaster1.xml" Id="R21cdd89ae894412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9898d5b94444e9c" /><Relationship Type="http://schemas.openxmlformats.org/officeDocument/2006/relationships/notesMaster" Target="/ppt/notesMasters/notesMaster1.xml" Id="R00a252496bf4408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a1918cbb39046e4" /><Relationship Type="http://schemas.openxmlformats.org/officeDocument/2006/relationships/notesMaster" Target="/ppt/notesMasters/notesMaster1.xml" Id="R2fc64b4c4e9642e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de4371d75a74af5" /><Relationship Type="http://schemas.openxmlformats.org/officeDocument/2006/relationships/notesMaster" Target="/ppt/notesMasters/notesMaster1.xml" Id="Ra88ea9a851e94d2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fd81ab74bbc469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4259ff9e2024868" /><Relationship Type="http://schemas.openxmlformats.org/officeDocument/2006/relationships/slideLayout" Target="/ppt/slideLayouts/slideLayout1.xml" Id="R8f0b17b297904560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f0b17b297904560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c4ad5d43b14e43" /><Relationship Type="http://schemas.openxmlformats.org/officeDocument/2006/relationships/image" Target="/ppt/media/image.bin" Id="Rf42fa80e5ce54018" /><Relationship Type="http://schemas.openxmlformats.org/officeDocument/2006/relationships/notesSlide" Target="/ppt/notesSlides/notesSlide1.xml" Id="R2b5e6344b4a54ad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abadf4109704260" /><Relationship Type="http://schemas.openxmlformats.org/officeDocument/2006/relationships/notesSlide" Target="/ppt/notesSlides/notesSlide2.xml" Id="Rb2715f2d53d3483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1ff89a4ba34c84" /><Relationship Type="http://schemas.openxmlformats.org/officeDocument/2006/relationships/notesSlide" Target="/ppt/notesSlides/notesSlide3.xml" Id="R5f99165977ca400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9a6778c6ec7421a" /><Relationship Type="http://schemas.openxmlformats.org/officeDocument/2006/relationships/notesSlide" Target="/ppt/notesSlides/notesSlide4.xml" Id="R4fe8333e9dd74d5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8da5db50b694927" /><Relationship Type="http://schemas.openxmlformats.org/officeDocument/2006/relationships/image" Target="/ppt/media/image2.bin" Id="Rf56a258cfa0d482f" /><Relationship Type="http://schemas.openxmlformats.org/officeDocument/2006/relationships/notesSlide" Target="/ppt/notesSlides/notesSlide5.xml" Id="Re5438e2836444bc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004446f44ed4e96" /><Relationship Type="http://schemas.openxmlformats.org/officeDocument/2006/relationships/image" Target="/ppt/media/image3.bin" Id="R0ea64b3b5ac54694" /><Relationship Type="http://schemas.openxmlformats.org/officeDocument/2006/relationships/notesSlide" Target="/ppt/notesSlides/notesSlide6.xml" Id="Rf1e07d42faf14e4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779f33e1ff4ed7" /><Relationship Type="http://schemas.openxmlformats.org/officeDocument/2006/relationships/notesSlide" Target="/ppt/notesSlides/notesSlide7.xml" Id="R0b28db94064544b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91b0413a0446d4" /><Relationship Type="http://schemas.openxmlformats.org/officeDocument/2006/relationships/image" Target="/ppt/media/image4.bin" Id="R7d8b34342e4d4918" /><Relationship Type="http://schemas.openxmlformats.org/officeDocument/2006/relationships/notesSlide" Target="/ppt/notesSlides/notesSlide8.xml" Id="R035879cbca0b4e4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71a2b2f16d44496" /><Relationship Type="http://schemas.openxmlformats.org/officeDocument/2006/relationships/notesSlide" Target="/ppt/notesSlides/notesSlide9.xml" Id="R7098ebb67bc749b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813e5633df74f23" /><Relationship Type="http://schemas.openxmlformats.org/officeDocument/2006/relationships/notesSlide" Target="/ppt/notesSlides/notesSlide10.xml" Id="R611f0fe09b4a4fa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f65a8ff0cc420d" /><Relationship Type="http://schemas.openxmlformats.org/officeDocument/2006/relationships/notesSlide" Target="/ppt/notesSlides/notesSlide11.xml" Id="R813d41934572499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75332c50f44cd1" /><Relationship Type="http://schemas.openxmlformats.org/officeDocument/2006/relationships/notesSlide" Target="/ppt/notesSlides/notesSlide12.xml" Id="R31bd0e5c411c443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ae8a04548d4d48" /><Relationship Type="http://schemas.openxmlformats.org/officeDocument/2006/relationships/notesSlide" Target="/ppt/notesSlides/notesSlide13.xml" Id="R9afda428c2ee44f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74DD1C9-7B0D-4CEF-81A0-DF787EC39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146995E-13BD-4005-9CDF-1BDE64129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B8936F-DA31-4B3D-A02F-D56463FD2D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07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CDEB0BF-E3FC-4AE4-9EE5-D5897A374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4256D8-8A8F-4D21-8D87-187E6F5CB6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Getting Above the Tongue: Palatal Shelf Elevation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8E7E7D4-ED06-40DD-ADA0-D7F7140707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 two downward-pointing shelves move to a horizontal position above the tongue, and what can stop them?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A5D4AC3-ED1B-4AEB-8E60-7C57B3417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Palatal shelves must rapidly elevate above the tongue, and jaw-tongue geometry can block that movement.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42fa80e5ce5401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71541155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E4D9F4C-1D04-4CA2-8E2B-AB6C73FBF5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898890E-5F76-43F9-8FFA-6E157E6492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36B0293-54FD-4215-A1C1-62961DCC1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07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8D9874-1F47-4DE5-A17B-726483571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E12F0A-8B05-41E0-B0DA-795EF3E32A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92DD15F-2763-48DB-83A7-090E4E8A9E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E0A69D7-409A-489D-859F-FDA34ADA11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2022ACD-6B48-461D-8AD0-824BFEF20B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secondary palate begins as paired shelves whose cell growth must create enough tissue to reach the midline.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055EE30-C9A9-4F81-BFC9-14E855098F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47558010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3C88A45-DF8D-407B-8749-4252F70DA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4E591B5-4D7E-4F95-B57A-AF3DD0299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7E6CC5-2B19-4C10-BD4B-581DA54DC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07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85ABB9C-B737-46F1-AADF-CF500043A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CDEA0B0-6DD3-42A5-8F0F-8D33420A4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78E214-A031-401A-B7E2-C5123CA3A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91D136C-7E62-4B30-A51A-DFAA7A48F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9B20A1C-6747-4DC1-BAE3-43A2E4AA5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7C5DFD6-131E-45A3-B8F9-A11846296D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D039508-D567-484B-AA76-316905F91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CEF5C11-CF7C-49BE-A2C9-18BE47155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66F9151-5BE2-4573-8CFA-2FADBDD14F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819D292-34E9-4EF1-9A81-617B9B1D39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5D8FE32-E415-41B6-B025-FC9BCD533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7EB57D6-D7D9-4535-B3A1-B3400E8BF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move</a:t>
            </a:r>
          </a:p>
        </p:txBody>
      </p:sp>
    </p:spTree>
    <p:extLst>
      <p:ext uri="{BB962C8B-B14F-4D97-AF65-F5344CB8AC3E}">
        <p14:creationId xmlns:p14="http://schemas.microsoft.com/office/powerpoint/2010/main" val="83711495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F1BE297-7998-4D5C-A9A6-469096256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386F00-F568-4C3B-AB40-0A61D7A15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D431DB-8391-4681-8B98-42928EB1B9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07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BC1CE42-0F7E-48D7-863B-81D24AAC8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C2C62D-A493-421D-BF1A-D29C49182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10F7C3D-B016-43E6-8606-192316B85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Palatal shelves must rapidly elevate above the tongue, and jaw-tongue geometry can block that movement.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606FF5C-2EB2-4152-9498-B917E2C19B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4D07FD7-AB77-4463-A74F-A16B92CA2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2C98D69-E63E-4889-AABF-4FB7CE4EF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1C01242-3399-48BE-9B78-0CC3157C2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C677654-C78D-44C0-AC9F-9EC4FF2D0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0F33877-CBA8-40B6-8161-552037080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3936509-B28F-461E-85FB-0C7D723B4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6B30322-DEC0-4D19-A1E8-995741EB4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B44E50B-25CC-4C4F-8BC0-54809289D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87585541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F9ACD66-DE57-456D-BB2C-FBFD597F1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3BC631-6C69-4D94-9002-897DC36501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48C0DFB-21A4-4DFD-9C52-546F8F074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07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A4E95C-BD2E-4D9B-8D9A-E2181BFE1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6D9A35-2679-4B8E-BD0C-B3A12D37E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18EB857-C3A4-44B8-BEF1-C6EECDD2E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6a258cfa0d482f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24897307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D0D8CFC-4984-4A6F-8983-6AB227C62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84D4D86-355B-4E7B-A913-84DF00672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14C0513-9110-4AB6-86C7-0CB1587ED3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07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D77B15-2E85-4F93-A838-1AAF9469AA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B198750-717B-4BF8-B49A-E9284D669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ACE63E-09BF-4E25-8436-3A757A61EA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Drawbridges rotate only after a boat clears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ea64b3b5ac5469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1BB35C8-6FBD-405E-984B-31130CEC24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810DBD4-1420-4759-B7F6-CE33C54F9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980DE47-3AD7-4E16-A16F-20052E56E7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blocks the bridge before the boat clears?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370C5BD-E460-4AF1-8F73-7B00D8F08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E90482E-FEE9-4B50-9340-80BA1E3C9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81C1575-327E-4CDB-BBA9-F79590FA9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movement changes the bridge from vertical to horizontal?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70ADD43-7CBD-4455-833C-41DD5E3356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F968755-3899-451B-A2DA-560BFFE510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4EA450B-59A7-49C9-8FF9-B9C5633F83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Could intact bridge parts still fail to meet?</a:t>
            </a:r>
          </a:p>
        </p:txBody>
      </p:sp>
    </p:spTree>
    <p:extLst>
      <p:ext uri="{BB962C8B-B14F-4D97-AF65-F5344CB8AC3E}">
        <p14:creationId xmlns:p14="http://schemas.microsoft.com/office/powerpoint/2010/main" val="189975055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370FEF5-D639-4B1A-9F19-F7BA8FC1F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C230BF9-BCD2-46E3-ADB0-311B2C9AF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A09BC6-3039-464F-9225-B15F8DB7B3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07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7247FB9-ED53-4B0E-8DB3-126BC98F0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ECD493-567F-4024-B640-44C2989C1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E3ABCF3-DCCC-47BF-AD97-1B15B6859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916E3C5-E65A-48D7-BCB7-B64600E23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FD6FD5B-629F-488B-ABD8-EF85E64F9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21CEEE8-8845-452B-82C0-1BB4AA76AD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structure may need room before it can move.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6A597B6-03B4-428A-A422-51B0F5CE6A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4B8FA71-BF78-4C48-942B-06E6099A9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577C201-39BD-434E-9D1E-B219FF0CFF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Shape change can be rapid and coordinated.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B32BCE3-1158-403A-BDF8-185D116CF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90A8D1D-3798-4A8C-A907-4E28BC701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06A2BF8-44E1-4A12-8C2B-DFCE9D1D6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mechanical block can cause failure without missing parts.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768C460-EF80-47CF-8151-9ABE1F414C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Palatal elevation is driven by tissue forces and growth, not hinges.</a:t>
            </a:r>
          </a:p>
        </p:txBody>
      </p:sp>
    </p:spTree>
    <p:extLst>
      <p:ext uri="{BB962C8B-B14F-4D97-AF65-F5344CB8AC3E}">
        <p14:creationId xmlns:p14="http://schemas.microsoft.com/office/powerpoint/2010/main" val="142842197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6AE71AC-86D7-4DAF-A04A-C94E8C05B2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8BB1901-3220-4DEB-B557-DA998D9A66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7902EE-84F1-47FB-B0A0-DDED56346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07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C4FD4D-603E-4BB4-80F1-DF2E5CC32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56A1BD-CCA9-4A3F-BD5A-FFD9E4095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jaw and tongue position to explain shelf elevation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9E852E5-2A92-4E65-971C-5B1830D39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d8b34342e4d491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417C72D-3DDC-4CCB-B2B0-075553CFD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A3F9B76-FB3C-44A9-9F23-C3ABC16CC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DEV07-E1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03DE82B-F42D-4608-9503-DA43C8893D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Palatal shelves first grow vertically beside the tongue.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3EA1575-66BF-4A9C-B08D-B090A8E8C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3399454-99AC-4062-BA3B-F554843FF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DEV07-E2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387DC6C-B0EA-4BFA-9904-D3DF14952F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shelves elevate to a horizontal position above the tongue.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48DA149-EA82-4AD2-B91A-C1A3752232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D105364-CE31-4D19-9066-4830D5931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DEV07-E3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6B831C6-674A-4713-AE11-6616C0891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small jaw can keep the tongue high and mechanically block elevation.</a:t>
            </a:r>
          </a:p>
        </p:txBody>
      </p:sp>
    </p:spTree>
    <p:extLst>
      <p:ext uri="{BB962C8B-B14F-4D97-AF65-F5344CB8AC3E}">
        <p14:creationId xmlns:p14="http://schemas.microsoft.com/office/powerpoint/2010/main" val="267363159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8D973D2-A22A-4C6C-9858-CBD4B3928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C64D04-CF52-4D9B-B8F9-94077501D9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3C1034-E44B-46C5-B24C-2FA77AF14A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07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3CE0E4-2541-4679-A5BA-F5BE5F9BCF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C65D7C-AC9A-4408-98AB-8128068D7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CF914B-2CA1-4CF0-9F22-F715F75526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BC7EE7F-5BDC-4029-BF1F-7ACE3C93E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02BABCB-0441-4AE3-87FD-56C1D24A77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Boat clears the channel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5C4ABBB-7523-43D6-9A76-FE2282E52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49358EA-7520-49B8-802A-937CBAFDD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6BB02BA-C80E-421E-91A7-DF7CE769C1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Tongue descends as jaw space increases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27E27B3-8585-446F-B1D2-4962A594F5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4172AD9-F417-4C99-8842-3F656D235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Bridge leaf rotates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3BE8A54-87A2-42B8-9017-ADFD34F50C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9EA98FD-BFFD-4247-8E4D-F2CB6A0FF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59EDC68-D9CF-425C-B24D-5B61B134E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Palatal shelf elevates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F2504AE-0F05-4A6E-B2BF-9054EC5FA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82140B8-E5C1-42F3-B242-013AFCDEFA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Blocked bridge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2033200-B917-4FB6-9F47-36ACC4157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9B25ACF-AA92-4223-94C2-89022D99C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56FA96A-2024-4748-A100-D31CE38396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Small jaw and high tongue can prevent elevation</a:t>
            </a:r>
          </a:p>
        </p:txBody>
      </p:sp>
    </p:spTree>
    <p:extLst>
      <p:ext uri="{BB962C8B-B14F-4D97-AF65-F5344CB8AC3E}">
        <p14:creationId xmlns:p14="http://schemas.microsoft.com/office/powerpoint/2010/main" val="193392417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AA28923-159E-42A3-915B-B7B61DFCC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8BDD73-6DFE-4EE6-A076-A575EA48D3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614EF8-56D6-4F32-B8F1-82DF121DA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07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B75D73-E80C-4E88-82ED-A0B69B55D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655909-C2D7-445A-9876-7DB3A91787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86035D0-9237-4693-9447-DCEACA2F8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reviewing two fetal MRI teaching diagrams.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116FC8D-0945-4717-BF23-B2F846B52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90E19C5-01F0-4F7B-A353-393EDD0A3F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Diagram A shows shelves present but vertical beside a high…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CBC5229-D587-4E32-9978-C7263A1DC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37EC40A-DF6A-4CD2-9991-9FA74DCB1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230F804-FD2F-456C-A669-020F8FE05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Identify elevation failure in A and completed…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A015A21-305D-4589-AE67-46DDA2969D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6006A2F-3B6E-4D6B-97B2-4E9119BAB1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96053F1-D107-4451-BD86-BE7AA316B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both diagrams identical because shelves are…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F4D08E9-E120-4867-B5C2-FBC9D7DF76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092EE37-62E5-4CCE-A5B4-9E7F4E3EE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0AA0BD7-014F-4829-BC99-EC26C58AE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Diagnose a named syndrome from shelf position…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CE97A0D-5D3E-441D-8217-266B082EB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comparison and cite the evidence that…</a:t>
            </a:r>
          </a:p>
        </p:txBody>
      </p:sp>
    </p:spTree>
    <p:extLst>
      <p:ext uri="{BB962C8B-B14F-4D97-AF65-F5344CB8AC3E}">
        <p14:creationId xmlns:p14="http://schemas.microsoft.com/office/powerpoint/2010/main" val="1510219596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E79A042-C520-4930-8811-16BA93A599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4E265A2-73CF-4398-92BE-F23BDC4364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C7D0A2-79FF-4B2E-B123-75218CB8E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07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6856009-06C1-432A-A599-C69AA61B9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B5E94A-458B-4476-9B53-CE68269DA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990C21B-7C94-4F0B-97A9-CC86F50178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8A6403E-0A50-4AD6-A2F6-964A98E0BB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0F66293-2DF6-4D75-86B5-D96BCFAE49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Identify elevation failure in A and completed elevation in B.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D0A1354-8903-48E3-A7BC-BF34A636AA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9294A6C-E796-4034-8625-89A689240A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7B0A8FE-4E49-400F-9106-C395D16CA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DEV07-E1 + DEV07-E2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DB9B026-2BFA-48FF-8689-E9E9F2EFE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6EFD560-894D-4877-8C0A-06A9A26D1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F4AD7E7-51FC-453F-A1DA-EAD0F8FA6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identify a mechanical elevation problem. You may not assign a syndrome without the full clinical pattern.</a:t>
            </a:r>
          </a:p>
        </p:txBody>
      </p:sp>
    </p:spTree>
    <p:extLst>
      <p:ext uri="{BB962C8B-B14F-4D97-AF65-F5344CB8AC3E}">
        <p14:creationId xmlns:p14="http://schemas.microsoft.com/office/powerpoint/2010/main" val="53529918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95A8C70-F472-4B28-8DA2-747884631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934280-87F7-4E60-BB6D-F799C54D61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CFC204-218D-4E34-8313-96FB474F8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07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4F5E14-773C-4799-BB36-463E2497E5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0E2D44-D9F8-4A62-9318-6CDE563BF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F98C9B4-7DCD-4A91-B788-CA38BA5BC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118BF17-DB3F-42AE-B2A9-E31C7C71DB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D2A88F8-AD4C-4361-B9B2-E7EF47AD8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Palatal shelves must rapidly elevate above the tongue, and jaw-tongue geometry can block that movement.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46A964A-1DB0-4CF2-BFFD-0670D4B06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9E85E4B-4E9B-4BF7-BAB8-FDA8769AF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7CDB2D7-DE5D-4C8D-899D-418BB5C7FE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shelves remodel and rise above the tongue once the tongue drops and the head widens. But now…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2779531-E8F7-423E-A4B9-B93D0C77D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87875606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6F91ABA-9CFD-4FFF-AF1D-D6AFC62D9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59508A3-0259-4B99-9C79-C98923174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BC8178-799B-42A6-827B-665A2BAF95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07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8CD841-FFDD-40F3-A267-AF751DEA8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FB255F-0D6C-4B58-9593-C23A21FBE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E3560DC-E452-49E4-B567-1BDB4BFBB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7707B7F-E265-4B78-A68A-DCE76EBBA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Bush &amp; Jiang 2011, Palatogenesis: morphogenetic and molecular mechanisms of secondary palate development (Development)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Ueharu &amp; Mishina 2023, BMP signaling during craniofacial development (Front Physiol)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7E87F3A-FED3-44F9-A43A-E38B0DE1A1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E41FA83-1230-459C-8DFC-0A2A791F0A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D779924-A300-4B65-AA1F-69B2DB6BE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Interacting structures and movement in development (shelf elevation) • Small-jaw airway and feeding consequences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9E74D04-4016-48D2-B4CE-B1C370921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62C011F-A90A-4715-824A-09F4BEA46A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2FF4AF0-4EB4-4CC8-903F-364BA80062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44877245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2026-07-11T00:32:45.3950000Z</dcterms:created>
  <dcterms:modified xsi:type="dcterms:W3CDTF">2026-07-11T00:32:45.3950000Z</dcterms:modified>
</coreProperties>
</file>