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a97fc7fe84a4822" /><Relationship Type="http://schemas.openxmlformats.org/officeDocument/2006/relationships/extended-properties" Target="/docProps/app.xml" Id="R6d9f0125b6fc46ce" /><Relationship Type="http://schemas.openxmlformats.org/officeDocument/2006/relationships/officeDocument" Target="/ppt/presentation.xml" Id="Rac636e8d2879487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be34fdad60d4027"/>
  </p:sldMasterIdLst>
  <p:notesMasterIdLst>
    <p:notesMasterId xmlns:r="http://schemas.openxmlformats.org/officeDocument/2006/relationships" r:id="R5db24dfee7b5424e"/>
  </p:notesMasterIdLst>
  <p:sldIdLst>
    <p:sldId xmlns:r="http://schemas.openxmlformats.org/officeDocument/2006/relationships" id="256" r:id="R665dd5e3db5141e5"/>
    <p:sldId xmlns:r="http://schemas.openxmlformats.org/officeDocument/2006/relationships" id="257" r:id="R4ff387ee58ca463a"/>
    <p:sldId xmlns:r="http://schemas.openxmlformats.org/officeDocument/2006/relationships" id="258" r:id="R4f465828d67e4843"/>
    <p:sldId xmlns:r="http://schemas.openxmlformats.org/officeDocument/2006/relationships" id="259" r:id="R9c9d9989294c4b2e"/>
    <p:sldId xmlns:r="http://schemas.openxmlformats.org/officeDocument/2006/relationships" id="260" r:id="Reff1675f4cb44801"/>
    <p:sldId xmlns:r="http://schemas.openxmlformats.org/officeDocument/2006/relationships" id="261" r:id="Ra2a6ce50a4ab4c1b"/>
    <p:sldId xmlns:r="http://schemas.openxmlformats.org/officeDocument/2006/relationships" id="262" r:id="R91d8b105c9d04e4d"/>
    <p:sldId xmlns:r="http://schemas.openxmlformats.org/officeDocument/2006/relationships" id="263" r:id="R6302dab31c284f2c"/>
    <p:sldId xmlns:r="http://schemas.openxmlformats.org/officeDocument/2006/relationships" id="264" r:id="R699aeeff62154b16"/>
    <p:sldId xmlns:r="http://schemas.openxmlformats.org/officeDocument/2006/relationships" id="265" r:id="Rb3e41c75182649b9"/>
    <p:sldId xmlns:r="http://schemas.openxmlformats.org/officeDocument/2006/relationships" id="266" r:id="Rc6a5e72889044bea"/>
    <p:sldId xmlns:r="http://schemas.openxmlformats.org/officeDocument/2006/relationships" id="267" r:id="R6917c96eb3f84495"/>
    <p:sldId xmlns:r="http://schemas.openxmlformats.org/officeDocument/2006/relationships" id="268" r:id="Ra77800e01ebe4b1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c2e54a5be64499a" /><Relationship Type="http://schemas.openxmlformats.org/officeDocument/2006/relationships/slideMaster" Target="/ppt/slideMasters/slideMaster1.xml" Id="R0be34fdad60d4027" /><Relationship Type="http://schemas.openxmlformats.org/officeDocument/2006/relationships/notesMaster" Target="/ppt/notesMasters/notesMaster1.xml" Id="R5db24dfee7b5424e" /><Relationship Type="http://schemas.openxmlformats.org/officeDocument/2006/relationships/presProps" Target="/ppt/presProps.xml" Id="Re9a337c9debe4dc6" /><Relationship Type="http://schemas.openxmlformats.org/officeDocument/2006/relationships/tableStyles" Target="/ppt/tableStyles.xml" Id="Ra0d91ace70644f1b" /><Relationship Type="http://schemas.openxmlformats.org/officeDocument/2006/relationships/slide" Target="/ppt/slides/slide1.xml" Id="R665dd5e3db5141e5" /><Relationship Type="http://schemas.openxmlformats.org/officeDocument/2006/relationships/slide" Target="/ppt/slides/slide2.xml" Id="R4ff387ee58ca463a" /><Relationship Type="http://schemas.openxmlformats.org/officeDocument/2006/relationships/slide" Target="/ppt/slides/slide3.xml" Id="R4f465828d67e4843" /><Relationship Type="http://schemas.openxmlformats.org/officeDocument/2006/relationships/slide" Target="/ppt/slides/slide4.xml" Id="R9c9d9989294c4b2e" /><Relationship Type="http://schemas.openxmlformats.org/officeDocument/2006/relationships/slide" Target="/ppt/slides/slide5.xml" Id="Reff1675f4cb44801" /><Relationship Type="http://schemas.openxmlformats.org/officeDocument/2006/relationships/slide" Target="/ppt/slides/slide6.xml" Id="Ra2a6ce50a4ab4c1b" /><Relationship Type="http://schemas.openxmlformats.org/officeDocument/2006/relationships/slide" Target="/ppt/slides/slide7.xml" Id="R91d8b105c9d04e4d" /><Relationship Type="http://schemas.openxmlformats.org/officeDocument/2006/relationships/slide" Target="/ppt/slides/slide8.xml" Id="R6302dab31c284f2c" /><Relationship Type="http://schemas.openxmlformats.org/officeDocument/2006/relationships/slide" Target="/ppt/slides/slide9.xml" Id="R699aeeff62154b16" /><Relationship Type="http://schemas.openxmlformats.org/officeDocument/2006/relationships/slide" Target="/ppt/slides/slide10.xml" Id="Rb3e41c75182649b9" /><Relationship Type="http://schemas.openxmlformats.org/officeDocument/2006/relationships/slide" Target="/ppt/slides/slide11.xml" Id="Rc6a5e72889044bea" /><Relationship Type="http://schemas.openxmlformats.org/officeDocument/2006/relationships/slide" Target="/ppt/slides/slide12.xml" Id="R6917c96eb3f84495" /><Relationship Type="http://schemas.openxmlformats.org/officeDocument/2006/relationships/slide" Target="/ppt/slides/slide13.xml" Id="Ra77800e01ebe4b1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6cebfa8aaff41b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dc298a92e834258" /><Relationship Type="http://schemas.openxmlformats.org/officeDocument/2006/relationships/notesMaster" Target="/ppt/notesMasters/notesMaster1.xml" Id="R395b8a0b9b974fc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0dfa8eb3f9c49fd" /><Relationship Type="http://schemas.openxmlformats.org/officeDocument/2006/relationships/notesMaster" Target="/ppt/notesMasters/notesMaster1.xml" Id="R729f84767f92454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6b1718ce274461d" /><Relationship Type="http://schemas.openxmlformats.org/officeDocument/2006/relationships/notesMaster" Target="/ppt/notesMasters/notesMaster1.xml" Id="R6ad2b2d28e42474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8c6d5dcb70b4b3f" /><Relationship Type="http://schemas.openxmlformats.org/officeDocument/2006/relationships/notesMaster" Target="/ppt/notesMasters/notesMaster1.xml" Id="R8c2e6cdeb1044da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ba1aded1cc74c58" /><Relationship Type="http://schemas.openxmlformats.org/officeDocument/2006/relationships/notesMaster" Target="/ppt/notesMasters/notesMaster1.xml" Id="Rc63fb1030e04452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50ba87dcde84bcb" /><Relationship Type="http://schemas.openxmlformats.org/officeDocument/2006/relationships/notesMaster" Target="/ppt/notesMasters/notesMaster1.xml" Id="R3382a745d7e1414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f789d18b21a4a90" /><Relationship Type="http://schemas.openxmlformats.org/officeDocument/2006/relationships/notesMaster" Target="/ppt/notesMasters/notesMaster1.xml" Id="R41691bd625fb477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fbd2895c0584f75" /><Relationship Type="http://schemas.openxmlformats.org/officeDocument/2006/relationships/notesMaster" Target="/ppt/notesMasters/notesMaster1.xml" Id="R3a59e871590643a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63836ae31914a93" /><Relationship Type="http://schemas.openxmlformats.org/officeDocument/2006/relationships/notesMaster" Target="/ppt/notesMasters/notesMaster1.xml" Id="Rd7f7422fe6ef4eb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d55a71a38034bd5" /><Relationship Type="http://schemas.openxmlformats.org/officeDocument/2006/relationships/notesMaster" Target="/ppt/notesMasters/notesMaster1.xml" Id="Ra3d92bbe40284b4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efa6b70596d48c9" /><Relationship Type="http://schemas.openxmlformats.org/officeDocument/2006/relationships/notesMaster" Target="/ppt/notesMasters/notesMaster1.xml" Id="R6a40739de292495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d01ac0753ca4c8c" /><Relationship Type="http://schemas.openxmlformats.org/officeDocument/2006/relationships/notesMaster" Target="/ppt/notesMasters/notesMaster1.xml" Id="Rffdb9324bc414b2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25dc0bb27e84027" /><Relationship Type="http://schemas.openxmlformats.org/officeDocument/2006/relationships/notesMaster" Target="/ppt/notesMasters/notesMaster1.xml" Id="R51c1fd820f9147d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643af7ce51458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57be446050046aa" /><Relationship Type="http://schemas.openxmlformats.org/officeDocument/2006/relationships/slideLayout" Target="/ppt/slideLayouts/slideLayout1.xml" Id="Rff9be449e49a424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f9be449e49a424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6d9666ffef049d3" /><Relationship Type="http://schemas.openxmlformats.org/officeDocument/2006/relationships/image" Target="/ppt/media/image.bin" Id="Rd95bf7beab684f54" /><Relationship Type="http://schemas.openxmlformats.org/officeDocument/2006/relationships/notesSlide" Target="/ppt/notesSlides/notesSlide1.xml" Id="Rc6f49b7f789743b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94ddea73614bdd" /><Relationship Type="http://schemas.openxmlformats.org/officeDocument/2006/relationships/notesSlide" Target="/ppt/notesSlides/notesSlide2.xml" Id="R58f2aac906b544b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eb95ef256b4629" /><Relationship Type="http://schemas.openxmlformats.org/officeDocument/2006/relationships/notesSlide" Target="/ppt/notesSlides/notesSlide3.xml" Id="R42faf6e5817f44b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e1144f311f44f6" /><Relationship Type="http://schemas.openxmlformats.org/officeDocument/2006/relationships/notesSlide" Target="/ppt/notesSlides/notesSlide4.xml" Id="R3df125559fa9424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30dbde9cdd4a6e" /><Relationship Type="http://schemas.openxmlformats.org/officeDocument/2006/relationships/image" Target="/ppt/media/image2.bin" Id="Rb9c58b29829c44f8" /><Relationship Type="http://schemas.openxmlformats.org/officeDocument/2006/relationships/notesSlide" Target="/ppt/notesSlides/notesSlide5.xml" Id="Rdc7d1abffe054fb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df6c9023c74df6" /><Relationship Type="http://schemas.openxmlformats.org/officeDocument/2006/relationships/image" Target="/ppt/media/image3.bin" Id="R971d9808ba6248fa" /><Relationship Type="http://schemas.openxmlformats.org/officeDocument/2006/relationships/notesSlide" Target="/ppt/notesSlides/notesSlide6.xml" Id="Ra22d4b1e63ff478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e0efb38867490d" /><Relationship Type="http://schemas.openxmlformats.org/officeDocument/2006/relationships/notesSlide" Target="/ppt/notesSlides/notesSlide7.xml" Id="R0497dd38be56473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729bea22574a1a" /><Relationship Type="http://schemas.openxmlformats.org/officeDocument/2006/relationships/image" Target="/ppt/media/image4.bin" Id="Rea951126c9b74a01" /><Relationship Type="http://schemas.openxmlformats.org/officeDocument/2006/relationships/notesSlide" Target="/ppt/notesSlides/notesSlide8.xml" Id="Ra041a0771b904b3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91c70684ca4771" /><Relationship Type="http://schemas.openxmlformats.org/officeDocument/2006/relationships/notesSlide" Target="/ppt/notesSlides/notesSlide9.xml" Id="R36373f54f0e34da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2bda312d0d4200" /><Relationship Type="http://schemas.openxmlformats.org/officeDocument/2006/relationships/notesSlide" Target="/ppt/notesSlides/notesSlide10.xml" Id="Rb18bd3b5e409416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2cb683cccd4b8f" /><Relationship Type="http://schemas.openxmlformats.org/officeDocument/2006/relationships/notesSlide" Target="/ppt/notesSlides/notesSlide11.xml" Id="Rddc5ee00314148c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c80fcb30b54e1c" /><Relationship Type="http://schemas.openxmlformats.org/officeDocument/2006/relationships/notesSlide" Target="/ppt/notesSlides/notesSlide12.xml" Id="R9b51bcdb87a34a5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86676a5ff44bf7" /><Relationship Type="http://schemas.openxmlformats.org/officeDocument/2006/relationships/notesSlide" Target="/ppt/notesSlides/notesSlide13.xml" Id="R5aa8cb2ca7b0423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B4C8D2F-EBC5-4CBE-8339-D5323740E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65B2B2-F19F-42A0-8882-32AF1CFD8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2FE178-6D8F-4F66-A2B9-18B11E444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2F0210-4CDB-4872-A953-86B9241D8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C060C7-798E-4A9C-A596-2FF66C329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and When Does the Upper Lip Close?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1EF2F7-6403-4C39-8BF8-F7306D15A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Which blocks must merge and fuse to close the upper lip, and when does this happen?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39D8E69-98AF-4A88-B5B5-CB32B7461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Upper-lip closure requires growth, contact, and stable fusion at the maxillary-medial nasal boundary.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5bf7beab684f5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96716925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2BEF343-429F-4BFD-BB2A-8FACC04DC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85EE2D-C874-4FB4-873E-E4E96F010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5B6265-E4EA-4044-BF86-5FE8EB652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2197FA9-AC5D-435E-AEAA-AA34D8375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33F5E7-4704-4574-BAE2-DF3FC70FB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6420E78-C19A-43F5-994F-03BE37CF7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E0268B-D8F0-4424-8446-2A0B01547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00351E-CDB8-43E5-86DC-7E9412600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Face-building cells must travel in organized streams to the right destination before they can build the right structure.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55B17EF-AAA9-40EF-BAB9-7AFD9F223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32871715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5A5A41C-290F-44BF-85C2-C3542297D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5C5348-0A2F-4D68-8E1D-0F0488C40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AF4419-BBB4-4D79-B5C1-7E57F68C0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9FE8A6-7ADA-484A-BDA3-E181C8B28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82F9AC-B9B8-479A-A32E-A6DCF9927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1A2654-D81F-42C4-B54F-A6094FA50A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592E78-3815-49BA-A4AA-49A4C210B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DF7B87-3893-4F6F-84BB-DB572187D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F137DDA-05C4-4CC9-8CDB-71CDD9E62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D3CD87-7912-4DC4-A89D-2DF9ADAFC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684CBA4-383A-44C0-9100-8E2A949FB1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5390D87-7A33-4529-A308-5A6C99953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2362621-2968-4052-BC44-928D63DE0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F1DB5D-EA0E-43E5-8B53-D767EE38C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913BC28-4F44-4A28-BD61-F3C256089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57207342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8432BF5-C3C5-49B1-ABEB-097D44E18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935AB5-9752-438D-8AF6-8637CF8DB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94C448-B83C-4950-985E-9DFEB8FE6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AAE9D6-6140-4237-BA21-E328E6873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32E771-6722-4C61-82D5-986870A33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251960-50F3-45C1-806E-12F1DAB10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Upper-lip closure requires growth, contact, and stable fusion at the maxillary-medial nasal boundary.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164B36-929C-42C2-B0E4-0F4386B40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4277DFB-67E6-4C4B-8943-A5DBCE1E6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4A1051-B30C-4481-9D53-B5C274385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45A9381-E546-4D2F-B0CA-300214B70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F4AFAB4-59CB-4CA9-8AC9-3C1955C4E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64E03F0-A8F1-4566-98FE-0E8794D9D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3510BC6-230D-41A6-884D-D87003C22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3740B42-0527-4766-9DB3-4138B5937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6EE448B-4BE6-402F-8D9F-1FE2D5E88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33400601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35F4677-9DC2-4775-A26C-E963256133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369A54-9962-4C43-9BF8-89E2896D5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62B4BC-7FE4-416C-BF2C-41618CD15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1DE31A-20CB-46C8-B2F7-09FD416F1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CFBCA6-9604-4EF3-8C8C-3AE095B74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6745F8-9DEB-479A-A31F-8326748DD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c58b29829c44f8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308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1D26493-F184-4370-B77C-928F8661A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318F4F-E9BB-40B9-B50F-23059C975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A41451-5229-4BA6-992D-E287AD97A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7CF549-DE7F-482F-A576-E4F1AA9D1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F2CC0B-FF54-4CF1-A940-8F6C02537A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B4E633-833E-4657-BB55-F0E5BD26E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Two zipper halves must align before they close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1d9808ba6248f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E27BAA6-F4B9-49AC-A153-59FFA2FB1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954F9DB-FDDE-4AED-B65F-09D47A01A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1EA7B9D-B327-41D3-9781-E78EE7F12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must happen before the zipper can close?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87283DF-4A0A-4BBE-8624-D3EDF2D97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ED1143-3A69-47AD-80C2-E35606DB9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F0F4CA7-1FA8-4024-9A42-B12DBE6D3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could alignment fail even if both halves exist?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0241A10-B86B-41CC-8FB9-CA42C75B6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5A5FF0C-9516-4E09-99C4-23BE87E5B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4104122-0AE0-401F-B561-B50715661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evidence would separate missing material from failed closure?</a:t>
            </a:r>
          </a:p>
        </p:txBody>
      </p:sp>
    </p:spTree>
    <p:extLst>
      <p:ext uri="{BB962C8B-B14F-4D97-AF65-F5344CB8AC3E}">
        <p14:creationId xmlns:p14="http://schemas.microsoft.com/office/powerpoint/2010/main" val="20644102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9E091E3-F7B4-4D05-B05D-A70F41E4E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60AB43-BDA0-40AB-9FC6-5A6432233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FC6767-C6B7-4BD0-8A23-6D5D8F023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FC813B-48A8-4970-90DF-D1A1AF909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CC46CF-F406-4912-A282-D2B633A82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A85CFE-CB25-4146-803B-E4C89D957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D6B0E3-189F-45DE-A69B-2FF2A3918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BD1FC36-76B3-458A-AFD9-BDBA42854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C944340-2A6A-412D-80EA-81BC3ECC7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Parts must first grow into range.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84587DD-5FD3-4B5F-84A0-F73C1728A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8F9F574-1D02-459A-8997-1257CDB2E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8649C2-240C-40BA-989D-D1FF65E1F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Correct contact must precede stable joining.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ACA52F7-8227-4B35-A534-304144393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9C4C62-A698-4278-9D8E-C07825E18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A87531D-75DC-44C2-943F-7D3EFF946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gap can result from failure at more than one step.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07DBDCB-7303-47C4-90B6-46D7E22B4E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Tissues remodel and fuse through cell behavior, not metal teeth.</a:t>
            </a:r>
          </a:p>
        </p:txBody>
      </p:sp>
    </p:spTree>
    <p:extLst>
      <p:ext uri="{BB962C8B-B14F-4D97-AF65-F5344CB8AC3E}">
        <p14:creationId xmlns:p14="http://schemas.microsoft.com/office/powerpoint/2010/main" val="29969925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D2CB8AF-D4EE-458D-B4B5-6015457654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E73D84-559C-4EF3-9936-8E03D1094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069B27-149B-4829-8364-B41F20968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5FAB5C-1E50-40CA-8D44-1E9E89C5D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F05D61-7862-42C8-AC8C-A5D1DBB6F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three steps in upper-lip closure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CA95D8-EE9B-4470-BACC-60A13D1A9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951126c9b74a0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0A4665E-7554-4842-B322-F7075E56F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070796-6DE9-4485-B084-6D5E5BB45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116433-7B77-4527-8F27-0DFBF1DF9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Upper-lip tissues must grow into contact during the early facial window.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CCE3312-58CB-4E36-BA29-063285644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4DD618-7EA2-4426-B2F0-0925CED6E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7AC8A41-76DC-4DED-B148-35D1D23DD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maxillary prominence meets the medial nasal region at the lip boundary.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C102DA4-0449-4B15-A67B-481577E71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5B59851-1BBB-465F-858B-51A613BFC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DEV05-E3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AD8E35C-1650-45C3-A7A6-D99D1A74B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joined surface must remodel into continuous tissue.</a:t>
            </a:r>
          </a:p>
        </p:txBody>
      </p:sp>
    </p:spTree>
    <p:extLst>
      <p:ext uri="{BB962C8B-B14F-4D97-AF65-F5344CB8AC3E}">
        <p14:creationId xmlns:p14="http://schemas.microsoft.com/office/powerpoint/2010/main" val="210097760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EF558D7-5270-478D-BC37-BEBC0FEBB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E4DBC3-E92C-4C50-AFFE-A415786D2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775FF5-21D4-4C60-A0A1-45C94BB4B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C28AA8-CE1C-4C85-B81B-8985C05C9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47600D-4672-4D8B-998C-89492EE9A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82E639-CEBE-4B79-BEBE-D47C6718F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CD2AF9-FA50-4D10-93D0-0F31D24DC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4F2182-96BB-4E1B-9840-4DC22EC89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Bring zipper halves together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1BB6ED5-53AD-4F77-8895-9A182FC56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33F4224-13ED-4EA0-892C-FAAE129DF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ADBFE9F-F225-4555-B031-3D2E204EA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Prominence growth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60F2525-0E66-46BE-A568-5C64B307D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4118A08-DB1D-4A32-8282-E828B2305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Align the teeth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2BB4002-F3C8-436D-9DE3-63210270B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72593C-5E03-4161-ACE7-30A96D03F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38EEB92-190B-4D08-AB18-1D05E7AF1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Correct tissue contact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BBCA479-353E-4B9E-9BB5-4E8FC8B80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0CDB9B2-2D33-4164-87C7-E3D0CEE00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Pull the slider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71A30A7-49B4-4DF5-BF2F-22522F4E9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7DA4E8B-2F68-4423-B1DC-009D098E6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09A1B79-0CBA-4AE1-BA15-E67647E60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Stable epithelial remodeling and fusion</a:t>
            </a:r>
          </a:p>
        </p:txBody>
      </p:sp>
    </p:spTree>
    <p:extLst>
      <p:ext uri="{BB962C8B-B14F-4D97-AF65-F5344CB8AC3E}">
        <p14:creationId xmlns:p14="http://schemas.microsoft.com/office/powerpoint/2010/main" val="135326706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1933FFF-40EE-4849-8684-E3BE26954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BB5879-6CA5-4C02-983A-F2D247974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8601D8-6BAA-4445-A45C-1EB729865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1DC8F5-A8C3-4EA6-8162-A24028F49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9003DA-2A76-452B-98E0-D79E13C17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67DBBA8-CAEE-45EF-8031-04C4FE9EF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annotating a developmental animation for the family conference.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738FF14-66DB-4D7D-A17B-60419BA0C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3ECA254-73EE-41AD-A157-4BA37BD00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animation shows both tissue blocks present but never making…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7555526-0DB1-4B68-9E3F-15548D990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269841D-6348-4C8D-9D71-CB5DEC782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FE86752-91B6-4876-97D8-5CE6200E4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Label a failed growth/contact/fusion sequence at the…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BA17BDB-5B97-4F6C-9D77-1D4052893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550004C-2E48-44CD-92AE-9D8A4182C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BBE1F03-8315-448F-BFDF-814C1EF1B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Label a secondary palate elevation failure only.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D1BE13C-F2A0-42F4-8615-992FFF39A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6B7CE55-08FA-4ABE-8211-E5AA7086E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2229D21-BD02-4693-9E5D-23E6CB5CE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the tissue blocks were never present.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175400C-824E-484F-879A-530CABB4C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label that fits the animation and…</a:t>
            </a:r>
          </a:p>
        </p:txBody>
      </p:sp>
    </p:spTree>
    <p:extLst>
      <p:ext uri="{BB962C8B-B14F-4D97-AF65-F5344CB8AC3E}">
        <p14:creationId xmlns:p14="http://schemas.microsoft.com/office/powerpoint/2010/main" val="27207385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4B0E542-7B2F-435F-85E3-50E3C39F3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A082C1-8D18-42A4-81E2-5B71C9056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80874B-07DC-4EBD-A330-B0B4CED60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87B3366-EF76-4303-B47A-80EB1DA5C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68E3CF-7B75-4265-B531-DE3EEB027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FE3128-E637-4411-BEA6-271C8113C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7C2CB32-F276-421D-9677-AD840C7922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2A8403-B888-4AD4-9AF3-133F58E1D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Label a failed growth/contact/fusion sequence at the left lip boundary.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E8C6FC5-AE45-47BF-A549-5844894EA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DBFB4DA-02C1-48EF-8B54-064EED3A3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6425C57-0C47-46D1-A97E-51F1E35B8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DEV05-E1 + DEV05-E2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18A4844-E970-4F55-889C-156877CAF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5AC1181-2741-452B-BFFF-6255490FB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EE0B908-1986-417C-A8AF-B06805010B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the failed morphologic sequence. You may not identify a gene from the animation alone.</a:t>
            </a:r>
          </a:p>
        </p:txBody>
      </p:sp>
    </p:spTree>
    <p:extLst>
      <p:ext uri="{BB962C8B-B14F-4D97-AF65-F5344CB8AC3E}">
        <p14:creationId xmlns:p14="http://schemas.microsoft.com/office/powerpoint/2010/main" val="123745717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B597C1E-F31E-4B66-8456-B49E2B3A9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6C5FCDD-1C73-4657-9EC8-2DD835D99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492E91-4B5F-44DD-8ACB-0187441A9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147541-8230-4A24-B79A-DFA944290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C0A467-75F0-4E69-863D-FE2EE4C55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7FEC73-2391-4955-AAC6-232B72F92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634EB72-CDF2-4014-A033-F8F82FD13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C3D5F06-6598-469A-B0C4-750220565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Upper-lip closure requires growth, contact, and stable fusion at the maxillary-medial nasal boundary.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DFED6DB-7E98-4070-970F-ADF659344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163E72C-5893-44CD-B57C-3A151C108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2CDD23F-979D-4200-B2B1-1A6D87080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upper lip closes at about weeks 4 to 6, forming the lip and the small front triangle…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64971AC-0AF2-44D5-83DD-5DAD10152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328478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1D0BEFC-1252-4595-B828-80A5235C3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388489-D837-46BA-833F-940561D6D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F7EF0E-A5C6-48D0-BA37-1178C720E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AE248D-F510-49D7-AC35-D922914F0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5B1C342-C0FE-4764-8105-5ED8A52B6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328A6D-A54B-496B-8DEA-49FBA72A2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086998-BEEC-4FF2-905F-E787E4264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Lidral &amp; Moreno 2005, Progress toward discerning the genetics of cleft lip (Curr Opin Pediatr)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E31C62C-4AF1-4FB3-8E72-15428F621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7B6A92D-91E6-403F-9F47-B56C34712F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82B746E-5335-45C9-B2A1-D0325518C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Tissue fusion and the formation of the lip and primary palate • Lip and primary-palate anatomy (philtrum, incisive foramen)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1C20819-ECEF-4810-869A-C209421C2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C036FB0-9955-4A23-AAD6-0A9D55B51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D59D0E6-E37E-496C-9151-DD2AE5CC4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32585601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2026-07-11T00:32:44.2430000Z</dcterms:created>
  <dcterms:modified xsi:type="dcterms:W3CDTF">2026-07-11T00:32:44.2430000Z</dcterms:modified>
</coreProperties>
</file>