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d851d0e9b664621" /><Relationship Type="http://schemas.openxmlformats.org/officeDocument/2006/relationships/extended-properties" Target="/docProps/app.xml" Id="R63c845d3c0914330" /><Relationship Type="http://schemas.openxmlformats.org/officeDocument/2006/relationships/officeDocument" Target="/ppt/presentation.xml" Id="Rcebb455aa97040d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ab7b1a8c6654e16"/>
  </p:sldMasterIdLst>
  <p:notesMasterIdLst>
    <p:notesMasterId xmlns:r="http://schemas.openxmlformats.org/officeDocument/2006/relationships" r:id="R8053aa7da1bd418a"/>
  </p:notesMasterIdLst>
  <p:sldIdLst>
    <p:sldId xmlns:r="http://schemas.openxmlformats.org/officeDocument/2006/relationships" id="256" r:id="Rd1d6e55ef8654242"/>
    <p:sldId xmlns:r="http://schemas.openxmlformats.org/officeDocument/2006/relationships" id="257" r:id="Rcc3488d981304fea"/>
    <p:sldId xmlns:r="http://schemas.openxmlformats.org/officeDocument/2006/relationships" id="258" r:id="R6bf053ed03954321"/>
    <p:sldId xmlns:r="http://schemas.openxmlformats.org/officeDocument/2006/relationships" id="259" r:id="R1a1b9caba9a34ec7"/>
    <p:sldId xmlns:r="http://schemas.openxmlformats.org/officeDocument/2006/relationships" id="260" r:id="R3c99e224a86143ed"/>
    <p:sldId xmlns:r="http://schemas.openxmlformats.org/officeDocument/2006/relationships" id="261" r:id="Red09e92672624c31"/>
    <p:sldId xmlns:r="http://schemas.openxmlformats.org/officeDocument/2006/relationships" id="262" r:id="R1cd6dfd489d846f3"/>
    <p:sldId xmlns:r="http://schemas.openxmlformats.org/officeDocument/2006/relationships" id="263" r:id="R4300ba998cc14fc3"/>
    <p:sldId xmlns:r="http://schemas.openxmlformats.org/officeDocument/2006/relationships" id="264" r:id="Rc14b1ea5de094dd0"/>
    <p:sldId xmlns:r="http://schemas.openxmlformats.org/officeDocument/2006/relationships" id="265" r:id="R7afcee5e1f6c429b"/>
    <p:sldId xmlns:r="http://schemas.openxmlformats.org/officeDocument/2006/relationships" id="266" r:id="R9f59b7008c2346de"/>
    <p:sldId xmlns:r="http://schemas.openxmlformats.org/officeDocument/2006/relationships" id="267" r:id="R0f08c9052a934863"/>
    <p:sldId xmlns:r="http://schemas.openxmlformats.org/officeDocument/2006/relationships" id="268" r:id="Ra7f23f69a5d5407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7e499bd94cf46e8" /><Relationship Type="http://schemas.openxmlformats.org/officeDocument/2006/relationships/slideMaster" Target="/ppt/slideMasters/slideMaster1.xml" Id="Rdab7b1a8c6654e16" /><Relationship Type="http://schemas.openxmlformats.org/officeDocument/2006/relationships/notesMaster" Target="/ppt/notesMasters/notesMaster1.xml" Id="R8053aa7da1bd418a" /><Relationship Type="http://schemas.openxmlformats.org/officeDocument/2006/relationships/presProps" Target="/ppt/presProps.xml" Id="R59269de2ede84eef" /><Relationship Type="http://schemas.openxmlformats.org/officeDocument/2006/relationships/tableStyles" Target="/ppt/tableStyles.xml" Id="R111f37b6bc564a19" /><Relationship Type="http://schemas.openxmlformats.org/officeDocument/2006/relationships/slide" Target="/ppt/slides/slide1.xml" Id="Rd1d6e55ef8654242" /><Relationship Type="http://schemas.openxmlformats.org/officeDocument/2006/relationships/slide" Target="/ppt/slides/slide2.xml" Id="Rcc3488d981304fea" /><Relationship Type="http://schemas.openxmlformats.org/officeDocument/2006/relationships/slide" Target="/ppt/slides/slide3.xml" Id="R6bf053ed03954321" /><Relationship Type="http://schemas.openxmlformats.org/officeDocument/2006/relationships/slide" Target="/ppt/slides/slide4.xml" Id="R1a1b9caba9a34ec7" /><Relationship Type="http://schemas.openxmlformats.org/officeDocument/2006/relationships/slide" Target="/ppt/slides/slide5.xml" Id="R3c99e224a86143ed" /><Relationship Type="http://schemas.openxmlformats.org/officeDocument/2006/relationships/slide" Target="/ppt/slides/slide6.xml" Id="Red09e92672624c31" /><Relationship Type="http://schemas.openxmlformats.org/officeDocument/2006/relationships/slide" Target="/ppt/slides/slide7.xml" Id="R1cd6dfd489d846f3" /><Relationship Type="http://schemas.openxmlformats.org/officeDocument/2006/relationships/slide" Target="/ppt/slides/slide8.xml" Id="R4300ba998cc14fc3" /><Relationship Type="http://schemas.openxmlformats.org/officeDocument/2006/relationships/slide" Target="/ppt/slides/slide9.xml" Id="Rc14b1ea5de094dd0" /><Relationship Type="http://schemas.openxmlformats.org/officeDocument/2006/relationships/slide" Target="/ppt/slides/slide10.xml" Id="R7afcee5e1f6c429b" /><Relationship Type="http://schemas.openxmlformats.org/officeDocument/2006/relationships/slide" Target="/ppt/slides/slide11.xml" Id="R9f59b7008c2346de" /><Relationship Type="http://schemas.openxmlformats.org/officeDocument/2006/relationships/slide" Target="/ppt/slides/slide12.xml" Id="R0f08c9052a934863" /><Relationship Type="http://schemas.openxmlformats.org/officeDocument/2006/relationships/slide" Target="/ppt/slides/slide13.xml" Id="Ra7f23f69a5d5407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819fac1499c4fd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ab920cf6fc543e9" /><Relationship Type="http://schemas.openxmlformats.org/officeDocument/2006/relationships/notesMaster" Target="/ppt/notesMasters/notesMaster1.xml" Id="R1102feb815d7422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e7d024d76a046e2" /><Relationship Type="http://schemas.openxmlformats.org/officeDocument/2006/relationships/notesMaster" Target="/ppt/notesMasters/notesMaster1.xml" Id="R5366340bb97b4fe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89c7092c5d344b2" /><Relationship Type="http://schemas.openxmlformats.org/officeDocument/2006/relationships/notesMaster" Target="/ppt/notesMasters/notesMaster1.xml" Id="R19f05334f4174da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fdbdb7d96fe4400" /><Relationship Type="http://schemas.openxmlformats.org/officeDocument/2006/relationships/notesMaster" Target="/ppt/notesMasters/notesMaster1.xml" Id="R762f3c05f3da4fa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1a1d7cfde9943a9" /><Relationship Type="http://schemas.openxmlformats.org/officeDocument/2006/relationships/notesMaster" Target="/ppt/notesMasters/notesMaster1.xml" Id="Rbdcbb7073547417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48192038f2444c3" /><Relationship Type="http://schemas.openxmlformats.org/officeDocument/2006/relationships/notesMaster" Target="/ppt/notesMasters/notesMaster1.xml" Id="R5473a570409f407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bafbfb01a224065" /><Relationship Type="http://schemas.openxmlformats.org/officeDocument/2006/relationships/notesMaster" Target="/ppt/notesMasters/notesMaster1.xml" Id="R1b0da2ed9c7a4d9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114f58ea8e54595" /><Relationship Type="http://schemas.openxmlformats.org/officeDocument/2006/relationships/notesMaster" Target="/ppt/notesMasters/notesMaster1.xml" Id="R17a338a3686b455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c435dc5c58f4787" /><Relationship Type="http://schemas.openxmlformats.org/officeDocument/2006/relationships/notesMaster" Target="/ppt/notesMasters/notesMaster1.xml" Id="Ref46cb9695cc4a4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b460a1e6bf4abf" /><Relationship Type="http://schemas.openxmlformats.org/officeDocument/2006/relationships/notesMaster" Target="/ppt/notesMasters/notesMaster1.xml" Id="R98234e3b26394d0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d7d9f964854dc5" /><Relationship Type="http://schemas.openxmlformats.org/officeDocument/2006/relationships/notesMaster" Target="/ppt/notesMasters/notesMaster1.xml" Id="Ref6bfa290937433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70b7fef03a44d61" /><Relationship Type="http://schemas.openxmlformats.org/officeDocument/2006/relationships/notesMaster" Target="/ppt/notesMasters/notesMaster1.xml" Id="R1e49c246a5d542a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9aef0ca95c44999" /><Relationship Type="http://schemas.openxmlformats.org/officeDocument/2006/relationships/notesMaster" Target="/ppt/notesMasters/notesMaster1.xml" Id="R63e33e92e7634a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fe22e0a261a4d9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fa3e5371e4a4beb" /><Relationship Type="http://schemas.openxmlformats.org/officeDocument/2006/relationships/slideLayout" Target="/ppt/slideLayouts/slideLayout1.xml" Id="R7746d83a8e8e444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746d83a8e8e444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0e832638b44e76" /><Relationship Type="http://schemas.openxmlformats.org/officeDocument/2006/relationships/image" Target="/ppt/media/image.bin" Id="Rb1b97c01e75b424a" /><Relationship Type="http://schemas.openxmlformats.org/officeDocument/2006/relationships/notesSlide" Target="/ppt/notesSlides/notesSlide1.xml" Id="Rf6001524529e40e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ae61a683ff4e09" /><Relationship Type="http://schemas.openxmlformats.org/officeDocument/2006/relationships/notesSlide" Target="/ppt/notesSlides/notesSlide2.xml" Id="Re4338ef80bf74f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782ab7bcef429f" /><Relationship Type="http://schemas.openxmlformats.org/officeDocument/2006/relationships/notesSlide" Target="/ppt/notesSlides/notesSlide3.xml" Id="R62458cce9bd3402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49379fd5a049c0" /><Relationship Type="http://schemas.openxmlformats.org/officeDocument/2006/relationships/notesSlide" Target="/ppt/notesSlides/notesSlide4.xml" Id="Rd8ee8cc7fd024ba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8aec9bf98f41f0" /><Relationship Type="http://schemas.openxmlformats.org/officeDocument/2006/relationships/image" Target="/ppt/media/image2.bin" Id="R16ef154651644905" /><Relationship Type="http://schemas.openxmlformats.org/officeDocument/2006/relationships/notesSlide" Target="/ppt/notesSlides/notesSlide5.xml" Id="R59e098797a03437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660479ed554c35" /><Relationship Type="http://schemas.openxmlformats.org/officeDocument/2006/relationships/image" Target="/ppt/media/image3.bin" Id="R26441de4924141a8" /><Relationship Type="http://schemas.openxmlformats.org/officeDocument/2006/relationships/notesSlide" Target="/ppt/notesSlides/notesSlide6.xml" Id="Re1211a96b51f41d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010581d05a40f1" /><Relationship Type="http://schemas.openxmlformats.org/officeDocument/2006/relationships/notesSlide" Target="/ppt/notesSlides/notesSlide7.xml" Id="R9b4aa50b595b414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a2a1ab898942cc" /><Relationship Type="http://schemas.openxmlformats.org/officeDocument/2006/relationships/image" Target="/ppt/media/image4.bin" Id="R854010ccd9b64cdc" /><Relationship Type="http://schemas.openxmlformats.org/officeDocument/2006/relationships/notesSlide" Target="/ppt/notesSlides/notesSlide8.xml" Id="R226c487d836c4c7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c6780125e74d80" /><Relationship Type="http://schemas.openxmlformats.org/officeDocument/2006/relationships/notesSlide" Target="/ppt/notesSlides/notesSlide9.xml" Id="Rdd1c94583e1e4c4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67e88d348e4c2e" /><Relationship Type="http://schemas.openxmlformats.org/officeDocument/2006/relationships/notesSlide" Target="/ppt/notesSlides/notesSlide10.xml" Id="R107d2c6c4d954b4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151b36d5c0421e" /><Relationship Type="http://schemas.openxmlformats.org/officeDocument/2006/relationships/notesSlide" Target="/ppt/notesSlides/notesSlide11.xml" Id="R118e03ede794409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92bd91ada140b6" /><Relationship Type="http://schemas.openxmlformats.org/officeDocument/2006/relationships/notesSlide" Target="/ppt/notesSlides/notesSlide12.xml" Id="Re0b26aabc8ec4a9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6dea9e1dea48b7" /><Relationship Type="http://schemas.openxmlformats.org/officeDocument/2006/relationships/notesSlide" Target="/ppt/notesSlides/notesSlide13.xml" Id="R654d084338a8496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CED6BE-5752-4B5D-915B-4FB916F92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CD6F5D-842A-4842-95F5-C50AAC448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E06E5D-4499-4A0C-BDBF-19BBCCABF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5D79CF-D8D0-4238-A9AF-DF8E97F9D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1DAB4F-EB96-444F-82A4-894DA7955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 the Face-Building Cells Get to the Right Place?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BC2CCB-A728-4816-8355-6F918C0B6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cranial neural crest cells travel from the neural folds to the right facial blocks, and why does taking the correct route matter?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7DB8BB-CFFD-4ECF-B0B6-4D756C58C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Face-building cells must travel in organized streams to the right destination before they can build the right structure.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b97c01e75b424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4458240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3F828D-690D-45F3-9E73-03202A998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182895-2A9B-44B0-8CF9-9DE703C53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46C219-888F-49F7-900F-292C148A4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07F85D-9CC7-4EA9-807B-AAFBFC11E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9592EE-8F88-441B-9AF9-BE2AF1D61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6E5886-8E21-4B9D-BB0D-35BA136F7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F620CA-0051-40B4-9C3E-30DF1C9BB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E591F60-CFC6-4F7E-8E2F-78E008307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Cranial neural crest cells leave the neural folds as flexible builders that can become several craniofacial tissues.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F23434-24D0-471F-98F3-4DD88691D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13606192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20D9338-7F54-4275-B8CE-3408D43F7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591FE0-DF24-4ED8-A96B-8E3BF80BA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599D3A-1EE1-4BA7-87F9-7BF3EBA09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E762ED-E739-4B30-A0E6-72A8160BD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7E10F1-F0F1-4124-8C8F-DF4A1982F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D0C7AA-60EB-4BB6-8233-CEF0113C8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233A3E2-FA24-4282-BD50-3AF050919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A02983-F629-4D15-B3A4-00262E76B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195C08-3E79-42DB-A37D-8A917A7C5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55F733-3D2B-436D-9F07-E29D47F68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9A1A0E-7791-4F8B-A3A6-0656978E1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E8E72F-1DFE-4B36-9C23-577395EA3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6FEC54-B78D-4FA8-B83F-7DE85BB86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E4D9A25-F336-454A-8203-3E2EA8919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789A727-F239-40FD-A473-51494AD49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04303307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BA60BB-8C0B-4E36-A4B5-7E29EE7D0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0AF065-6528-45F3-B387-35D6CF0AA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7BB7D2-D81E-4BBE-9725-FE0FF6702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8730D6-C665-4E7D-B330-F385D6790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2D96D3-01E3-403A-9855-35DABDE0E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273C2C-47EA-4AEB-9EF5-1ADC2934A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Face-building cells must travel in organized streams to the right destination before they can build the right structure.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643F65-7D81-4F61-837B-55945511D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7BB7CE-D0E6-46BC-A6C7-6A7ED5355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1D4CD3-72A7-474E-9708-4D0AED083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53EC91-6FFE-417C-9C62-1F7ABE35C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5078E2-EE49-4E3A-AF11-74D10777B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2E60EE0-F7E2-4AE4-99C0-63B7CA9F2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77187A-784B-4BFF-AD63-607BAD880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2737B05-5966-4BCA-93EA-ED53B3CD8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D8D056-1D3F-44BC-A340-64633F8EE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94106443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E5D01F-4D2E-41CD-8F9D-BB072AAD4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C41E15-E90F-4FFB-9838-3C4F1902E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D8A38F-D661-439E-B08C-E7896BA96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788049-09AC-4C64-8E76-E682223C4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28D403-B724-46F3-807E-990BB486B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C2EA61-CB2D-465F-B6B4-D17363280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ef154651644905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89350321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249690-DFD1-4DEE-8650-8E172AE55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12B038-AC2D-4E43-BEC9-1D181E800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A7D1C5-8001-4BF2-9A65-B766CDD65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7E4D49-CFDA-422B-95A0-F6743F842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4ADE73-F5C5-4670-AE7E-7ECE90A75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BAAC4F-7614-4763-9601-1B157637C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Transit lines carry different crews to different stations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441de4924141a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75E957-43B8-47C3-94CA-DCB903DB7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099F65-FA29-414F-9A88-E2A20C0E3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FEB5A2-2BFB-458A-B7B0-60D92C91C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are the routes separated?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4C11CE4-0CA2-4A02-88CB-326BC2334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7F6F8E-E56F-4B18-8D20-92B6DE80F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568B35-CD23-4789-B5F7-FB0667465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a crew exits at the wrong station?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8CCA036-5CB0-4F1C-8282-5EE0CD67C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485BBFB-02A5-44CB-B32E-0122198A6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D891AEA-25EC-4C14-9B9C-C8644B113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information must a route provide besides direction?</a:t>
            </a:r>
          </a:p>
        </p:txBody>
      </p:sp>
    </p:spTree>
    <p:extLst>
      <p:ext uri="{BB962C8B-B14F-4D97-AF65-F5344CB8AC3E}">
        <p14:creationId xmlns:p14="http://schemas.microsoft.com/office/powerpoint/2010/main" val="201302719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D99247A-5C0F-4967-8AF0-154BF557B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EDFC72-1825-451A-96DA-5AB79E162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CCCEEF-C714-4DB1-9129-184ACA308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0EA80E-0AB6-4D7B-A811-44A6240A2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51EB18-4B78-4E80-9F1D-A47C14D63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87AC3E-6A29-4CAF-83BD-CA2E0E3D3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C2C4D4-B4D4-49A2-B128-194584F36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14787D-6AAD-43BB-ABD2-A161BEABA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C26EE1-094B-4669-9FD3-7C38CC517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Movement is organized, not random.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33736FD-838C-4988-8DAE-7505CDDD6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F98AD6-E5CA-4E6E-BFA2-69BCF23CC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E8262F-239B-4D59-B1C0-3AC6426FC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Destination affects what a cell can build.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C19EFC-FF10-478F-A5BF-F606511EB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70F1DE-BAA4-4577-A8E3-77F2B6726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162C44-74BD-4428-915A-084E3FFC5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Too few arrivals can leave a structure small or missing.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163EEEB-C662-465D-B47F-44A344F7F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Migrating cells respond to molecular cues rather than reading a transit map.</a:t>
            </a:r>
          </a:p>
        </p:txBody>
      </p:sp>
    </p:spTree>
    <p:extLst>
      <p:ext uri="{BB962C8B-B14F-4D97-AF65-F5344CB8AC3E}">
        <p14:creationId xmlns:p14="http://schemas.microsoft.com/office/powerpoint/2010/main" val="19429455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FC21CB-D7BD-4DEF-A992-219CE7167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EE4EAC-19B9-4286-8605-ECE1B9E88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544B34-EE81-4941-B77B-F8E099F65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E321EE-C156-4F26-870C-78FC9711A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9E5550-81DA-4388-950B-0460702C9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neural crest streams into facial regions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1E9817-5CEA-4737-85E1-AF8098AAD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4010ccd9b64cd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70A343C-FB91-4427-A686-05CA22326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405119-1AA9-4D00-9BA5-6B8D76974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83B562-9535-41B3-8C18-796AF3D4D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Cranial neural crest cells migrate in reproducible streams.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DC033A-77DD-4834-A514-8AC8402EA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0D5E034-1D28-4AF8-8C92-7C749D32E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38E6B1-5CD4-426A-AF66-05BCB5F9D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streams enter the frontonasal region and pharyngeal arches.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A7998E-E0AB-4D7E-8007-72A467F62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22BC1F-0E61-44D8-8B99-3436C7094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8322A48-A6FF-4C95-B1EA-86A9AC96C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Reduced neural crest survival or migration can cause facial hypoplasia.</a:t>
            </a:r>
          </a:p>
        </p:txBody>
      </p:sp>
    </p:spTree>
    <p:extLst>
      <p:ext uri="{BB962C8B-B14F-4D97-AF65-F5344CB8AC3E}">
        <p14:creationId xmlns:p14="http://schemas.microsoft.com/office/powerpoint/2010/main" val="154335649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13B8E22-C29F-46C1-B278-D91AEF636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B5B289-7F98-47BA-AE27-6D30D791A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0F9A2F-E40D-4C41-B902-D2817A1C6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669543-D568-4ECA-ACC6-92679334A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FAFDFB-BF95-42B1-8576-3630A5B81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052D3C-5AE8-44CC-A547-155556B99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2790C6-273C-4B89-B3DD-9A2160A85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F609E1-D564-4E22-840F-253D76620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Transit line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BE88A1-9F35-4191-AC02-883E8B73D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4348B1-26DE-4964-B7CF-F882F7CD2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1AF6BF-71C5-45F2-A14A-F2C1BBF7A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Migratory stream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2E42BE-2A7A-4DE6-9E17-3DBEB0E2C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8BCC11-C14F-42D8-A59F-1625D56F8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923DEF6-A770-486A-88C1-1BDC5BA9D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9CDD8E8-01C8-4C5E-8DCB-6F4D5FC91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053BAC6-ADF7-43F7-8439-DD0D75F2D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Frontonasal region or pharyngeal arch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E2CCA6C-2414-4939-9562-91A1BFEBD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6F4F24B-2FD8-47FB-9A63-B70DA434E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Crew shortage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F7289DE-426B-4C3B-ABC3-47F62464B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5C807A4-0DCF-4241-BE9F-F82F1D421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0D7C858-7393-4178-8FFA-41E539C57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Hypoplasia after reduced cell arrival</a:t>
            </a:r>
          </a:p>
        </p:txBody>
      </p:sp>
    </p:spTree>
    <p:extLst>
      <p:ext uri="{BB962C8B-B14F-4D97-AF65-F5344CB8AC3E}">
        <p14:creationId xmlns:p14="http://schemas.microsoft.com/office/powerpoint/2010/main" val="161782665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0D646D-F51B-4218-8B09-EC866C557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2AB5EE-7ECD-4F62-B497-0D010E951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B7028A-70D6-410C-9994-9A8AFA41F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2BAB7F-C0D5-495B-97E4-0DBCCC03B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027949-E388-4A8B-9D0F-3A97B046C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909A4C-BF14-46DA-B3AA-D7DE44BCB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a lineage-tracing image from a mouse embryo.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7B5EE7-2605-4B6C-A9C4-AE76BAF3B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ACCED9-4CC1-41BF-88D2-769D9F0C7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labeled stream reaches the first pharyngeal arch, while a…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5F393C-42FF-4C7B-83B6-28F694760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834175A-CC69-49BE-B0B3-F43ED1A5C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1C2972-0052-49D4-AAAE-360D00A02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Predict reduced tissue contribution in the stalled…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27C955-6605-4DC0-B5BD-CA0D1F2A0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CF82E0-CBB8-4A19-8C8D-76D5869CC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5EE97D-411E-4D21-96E2-C3E0DB561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Predict no effect because cell position never…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6F355C-5EB1-4B44-9E19-CB18A5A7A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BBB45D-E856-4712-8783-80FF5E733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0AC56DE-9FCE-4361-98AE-416034E78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the image proves a specific human…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8F67665-7E13-4B96-911B-28AF298E0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defensible prediction and cite the route…</a:t>
            </a:r>
          </a:p>
        </p:txBody>
      </p:sp>
    </p:spTree>
    <p:extLst>
      <p:ext uri="{BB962C8B-B14F-4D97-AF65-F5344CB8AC3E}">
        <p14:creationId xmlns:p14="http://schemas.microsoft.com/office/powerpoint/2010/main" val="74931742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ED20FB-119F-4FF1-8FEF-A108386C0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FB4F6E-D7FB-45A6-AE6B-FEBD113AB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ADF023-0AD1-4E95-900F-6C979BD72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830E88-0837-4294-8F30-559BD9DA4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410CDC-ADB1-4DF4-9628-E4FE46F03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4B87FF-E819-4226-AA72-4D4E8963A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CEF87D-B40D-4F2C-BA8E-64135A67E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87BFC3-6A61-4585-AC39-D0E1B8736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Predict reduced tissue contribution in the stalled group's destination.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AC5FF0C-7097-401B-8F6D-EC5DDA8E2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D121F2F-4E9B-4155-8049-30B566EE0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58C6B8-35FB-4145-B049-C1D5114C9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DEV04-E1 + DEV04-E2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7536E5-A57B-41E3-8769-74D94485D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DD5D58-46AE-4E3A-B7DF-6F9BBDCAC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CC57461-51BB-4395-A7D3-63F051385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predict a developmental consequence in the model. You may not diagnose Mateo from one animal image.</a:t>
            </a:r>
          </a:p>
        </p:txBody>
      </p:sp>
    </p:spTree>
    <p:extLst>
      <p:ext uri="{BB962C8B-B14F-4D97-AF65-F5344CB8AC3E}">
        <p14:creationId xmlns:p14="http://schemas.microsoft.com/office/powerpoint/2010/main" val="101831062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60EF91-A944-41B6-B03D-7A1E45824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80EBB7-DE5A-45F9-99A4-055B5DAFF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81C68C-ABB2-4551-A6C8-968AD21E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81C86C-0FC2-43E0-B884-21F6C086F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384C8E-B041-453D-A94C-1292FC371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058764-3F28-4FCD-AFA8-941E55535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530F9B-2022-4A2E-9F9C-D13630A3C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76CDEDB-88A2-4EE9-9B97-70D97BAD5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Face-building cells must travel in organized streams to the right destination before they can build the right structure.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A7A7A2-F676-4C6E-98B4-70BB709D5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61B09B-9FA7-49A4-AD6C-46612437C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B628CFD-3C88-4D85-9744-E0849C1C4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face-building cells ride organized streams into the frontonasal process and the first arch, filling the prominences.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96437B-CC1F-4403-80EA-2919B61AE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2723180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9357FDE-0C25-4378-9FD7-30DE3B88C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E29463-925A-4619-AF4C-1CDB76DD5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50A6C5-DD9A-46BC-A26C-D6775EBD0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FCA0B7-F98F-477C-A9BF-908E699AF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B4DECF-D2B3-46EF-A361-4AD628BFA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D80730-D0CC-4A29-B581-1F6E97C6E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217934D-F86A-43C9-AAC8-CA98A3007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Cordero et al. 2010, Cranial neural crest cells on the move (Am J Med Genet A)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Mishina &amp; Snider 2014, Neural crest cell signaling pathways critical to cranial bone development (Exp Cell Res)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7377D1-847F-4636-815E-78027D25B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0C9C14-82A9-43AE-B2FE-563D9C143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70658BA-3CBC-4D84-8318-80DAA4893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 migration and tissue formation in the developing face • Pharyngeal arch derivatives in head and neck anatomy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3A0C967-285D-43DE-ACFB-1DEF2DA82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92454B9-BF75-46A3-820D-281490DEA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B74695-C25C-45BC-B47E-65E4BFD45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269451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2026-07-11T00:32:43.6800000Z</dcterms:created>
  <dcterms:modified xsi:type="dcterms:W3CDTF">2026-07-11T00:32:43.6800000Z</dcterms:modified>
</coreProperties>
</file>