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2c3bf615ac634291" /><Relationship Type="http://schemas.openxmlformats.org/officeDocument/2006/relationships/extended-properties" Target="/docProps/app.xml" Id="R2ab00149a8d34e5b" /><Relationship Type="http://schemas.openxmlformats.org/officeDocument/2006/relationships/officeDocument" Target="/ppt/presentation.xml" Id="R89a01aa659e44767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519d860edb374c67"/>
  </p:sldMasterIdLst>
  <p:notesMasterIdLst>
    <p:notesMasterId xmlns:r="http://schemas.openxmlformats.org/officeDocument/2006/relationships" r:id="R474b081fc98c43b4"/>
  </p:notesMasterIdLst>
  <p:sldIdLst>
    <p:sldId xmlns:r="http://schemas.openxmlformats.org/officeDocument/2006/relationships" id="256" r:id="Ra7858411454d4e5c"/>
    <p:sldId xmlns:r="http://schemas.openxmlformats.org/officeDocument/2006/relationships" id="257" r:id="R1a55b1bc57904b20"/>
    <p:sldId xmlns:r="http://schemas.openxmlformats.org/officeDocument/2006/relationships" id="258" r:id="Red569fa48b1c48a6"/>
    <p:sldId xmlns:r="http://schemas.openxmlformats.org/officeDocument/2006/relationships" id="259" r:id="Re836b53c61ce41bf"/>
    <p:sldId xmlns:r="http://schemas.openxmlformats.org/officeDocument/2006/relationships" id="260" r:id="Re261888614c44703"/>
    <p:sldId xmlns:r="http://schemas.openxmlformats.org/officeDocument/2006/relationships" id="261" r:id="R472560b844874736"/>
    <p:sldId xmlns:r="http://schemas.openxmlformats.org/officeDocument/2006/relationships" id="262" r:id="R7078d5a6c0dd486e"/>
    <p:sldId xmlns:r="http://schemas.openxmlformats.org/officeDocument/2006/relationships" id="263" r:id="R17b3370f2b474c48"/>
    <p:sldId xmlns:r="http://schemas.openxmlformats.org/officeDocument/2006/relationships" id="264" r:id="R1c93af0ea34f4ae8"/>
    <p:sldId xmlns:r="http://schemas.openxmlformats.org/officeDocument/2006/relationships" id="265" r:id="R7b9a0f7724ce4fe2"/>
    <p:sldId xmlns:r="http://schemas.openxmlformats.org/officeDocument/2006/relationships" id="266" r:id="R13922427917b469f"/>
    <p:sldId xmlns:r="http://schemas.openxmlformats.org/officeDocument/2006/relationships" id="267" r:id="R10550225bc124786"/>
    <p:sldId xmlns:r="http://schemas.openxmlformats.org/officeDocument/2006/relationships" id="268" r:id="Rad2d1507baa84fa5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a0b1559813544001" /><Relationship Type="http://schemas.openxmlformats.org/officeDocument/2006/relationships/slideMaster" Target="/ppt/slideMasters/slideMaster1.xml" Id="R519d860edb374c67" /><Relationship Type="http://schemas.openxmlformats.org/officeDocument/2006/relationships/notesMaster" Target="/ppt/notesMasters/notesMaster1.xml" Id="R474b081fc98c43b4" /><Relationship Type="http://schemas.openxmlformats.org/officeDocument/2006/relationships/presProps" Target="/ppt/presProps.xml" Id="Re3813589e92f4511" /><Relationship Type="http://schemas.openxmlformats.org/officeDocument/2006/relationships/tableStyles" Target="/ppt/tableStyles.xml" Id="Rccb87536cbc24fa2" /><Relationship Type="http://schemas.openxmlformats.org/officeDocument/2006/relationships/slide" Target="/ppt/slides/slide1.xml" Id="Ra7858411454d4e5c" /><Relationship Type="http://schemas.openxmlformats.org/officeDocument/2006/relationships/slide" Target="/ppt/slides/slide2.xml" Id="R1a55b1bc57904b20" /><Relationship Type="http://schemas.openxmlformats.org/officeDocument/2006/relationships/slide" Target="/ppt/slides/slide3.xml" Id="Red569fa48b1c48a6" /><Relationship Type="http://schemas.openxmlformats.org/officeDocument/2006/relationships/slide" Target="/ppt/slides/slide4.xml" Id="Re836b53c61ce41bf" /><Relationship Type="http://schemas.openxmlformats.org/officeDocument/2006/relationships/slide" Target="/ppt/slides/slide5.xml" Id="Re261888614c44703" /><Relationship Type="http://schemas.openxmlformats.org/officeDocument/2006/relationships/slide" Target="/ppt/slides/slide6.xml" Id="R472560b844874736" /><Relationship Type="http://schemas.openxmlformats.org/officeDocument/2006/relationships/slide" Target="/ppt/slides/slide7.xml" Id="R7078d5a6c0dd486e" /><Relationship Type="http://schemas.openxmlformats.org/officeDocument/2006/relationships/slide" Target="/ppt/slides/slide8.xml" Id="R17b3370f2b474c48" /><Relationship Type="http://schemas.openxmlformats.org/officeDocument/2006/relationships/slide" Target="/ppt/slides/slide9.xml" Id="R1c93af0ea34f4ae8" /><Relationship Type="http://schemas.openxmlformats.org/officeDocument/2006/relationships/slide" Target="/ppt/slides/slide10.xml" Id="R7b9a0f7724ce4fe2" /><Relationship Type="http://schemas.openxmlformats.org/officeDocument/2006/relationships/slide" Target="/ppt/slides/slide11.xml" Id="R13922427917b469f" /><Relationship Type="http://schemas.openxmlformats.org/officeDocument/2006/relationships/slide" Target="/ppt/slides/slide12.xml" Id="R10550225bc124786" /><Relationship Type="http://schemas.openxmlformats.org/officeDocument/2006/relationships/slide" Target="/ppt/slides/slide13.xml" Id="Rad2d1507baa84fa5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a6188515b2a743d4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e4387d5486514bdc" /><Relationship Type="http://schemas.openxmlformats.org/officeDocument/2006/relationships/notesMaster" Target="/ppt/notesMasters/notesMaster1.xml" Id="Rbde4354f5eff405e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7e051b9da2874633" /><Relationship Type="http://schemas.openxmlformats.org/officeDocument/2006/relationships/notesMaster" Target="/ppt/notesMasters/notesMaster1.xml" Id="Rb9c68a2247894293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9b22b5d898db4813" /><Relationship Type="http://schemas.openxmlformats.org/officeDocument/2006/relationships/notesMaster" Target="/ppt/notesMasters/notesMaster1.xml" Id="Rf72e5145b1694a79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d5a009496cf843cb" /><Relationship Type="http://schemas.openxmlformats.org/officeDocument/2006/relationships/notesMaster" Target="/ppt/notesMasters/notesMaster1.xml" Id="Rd10d20ec4ab64fa8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325b433a917a4528" /><Relationship Type="http://schemas.openxmlformats.org/officeDocument/2006/relationships/notesMaster" Target="/ppt/notesMasters/notesMaster1.xml" Id="R98f7d1c93a7f4f84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d14b71fb86b54826" /><Relationship Type="http://schemas.openxmlformats.org/officeDocument/2006/relationships/notesMaster" Target="/ppt/notesMasters/notesMaster1.xml" Id="R06d6e6377bf0477f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b1dba7cf5bd34c43" /><Relationship Type="http://schemas.openxmlformats.org/officeDocument/2006/relationships/notesMaster" Target="/ppt/notesMasters/notesMaster1.xml" Id="R6f7268a0fd70408b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4d899e6275dd4d1a" /><Relationship Type="http://schemas.openxmlformats.org/officeDocument/2006/relationships/notesMaster" Target="/ppt/notesMasters/notesMaster1.xml" Id="R9d623fa37b7547d9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4c973aff894a4e9e" /><Relationship Type="http://schemas.openxmlformats.org/officeDocument/2006/relationships/notesMaster" Target="/ppt/notesMasters/notesMaster1.xml" Id="Rbda6a1f3404f4525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04c0e8a2ba294188" /><Relationship Type="http://schemas.openxmlformats.org/officeDocument/2006/relationships/notesMaster" Target="/ppt/notesMasters/notesMaster1.xml" Id="Ra6e4a9b037cb4c0a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71f75d0e663d4979" /><Relationship Type="http://schemas.openxmlformats.org/officeDocument/2006/relationships/notesMaster" Target="/ppt/notesMasters/notesMaster1.xml" Id="R8c3435a3d8554daf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569d47d6db714236" /><Relationship Type="http://schemas.openxmlformats.org/officeDocument/2006/relationships/notesMaster" Target="/ppt/notesMasters/notesMaster1.xml" Id="Rca6841725e6d4e21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73557a5f53ec44c5" /><Relationship Type="http://schemas.openxmlformats.org/officeDocument/2006/relationships/notesMaster" Target="/ppt/notesMasters/notesMaster1.xml" Id="R72668e09871b4512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80d219268a04de2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f6795bacbe8441b4" /><Relationship Type="http://schemas.openxmlformats.org/officeDocument/2006/relationships/slideLayout" Target="/ppt/slideLayouts/slideLayout1.xml" Id="R544c9acc2a514458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544c9acc2a514458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740778624aa4c04" /><Relationship Type="http://schemas.openxmlformats.org/officeDocument/2006/relationships/image" Target="/ppt/media/image.bin" Id="R56a01cddcf4943c5" /><Relationship Type="http://schemas.openxmlformats.org/officeDocument/2006/relationships/notesSlide" Target="/ppt/notesSlides/notesSlide1.xml" Id="Re3f90f85537342f3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024776aa78e4b56" /><Relationship Type="http://schemas.openxmlformats.org/officeDocument/2006/relationships/notesSlide" Target="/ppt/notesSlides/notesSlide2.xml" Id="R9f241d60019b4c15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90f40b89f6b4f86" /><Relationship Type="http://schemas.openxmlformats.org/officeDocument/2006/relationships/notesSlide" Target="/ppt/notesSlides/notesSlide3.xml" Id="R53a1068c354b40f4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be4b2f228ea4563" /><Relationship Type="http://schemas.openxmlformats.org/officeDocument/2006/relationships/notesSlide" Target="/ppt/notesSlides/notesSlide4.xml" Id="R336248775bd549c9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d3d9c2dff174b32" /><Relationship Type="http://schemas.openxmlformats.org/officeDocument/2006/relationships/image" Target="/ppt/media/image2.bin" Id="Re825733fa49d44f9" /><Relationship Type="http://schemas.openxmlformats.org/officeDocument/2006/relationships/notesSlide" Target="/ppt/notesSlides/notesSlide5.xml" Id="Rc703b4d0ec814906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4b7984a23e34366" /><Relationship Type="http://schemas.openxmlformats.org/officeDocument/2006/relationships/image" Target="/ppt/media/image3.bin" Id="R167f23bc29df4507" /><Relationship Type="http://schemas.openxmlformats.org/officeDocument/2006/relationships/notesSlide" Target="/ppt/notesSlides/notesSlide6.xml" Id="Ref514a8e6dba48df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c09be0c484e404a" /><Relationship Type="http://schemas.openxmlformats.org/officeDocument/2006/relationships/notesSlide" Target="/ppt/notesSlides/notesSlide7.xml" Id="Rd98f085234cc4a28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f136328c7e84cfa" /><Relationship Type="http://schemas.openxmlformats.org/officeDocument/2006/relationships/image" Target="/ppt/media/image4.bin" Id="Rf0c95040b6934cf3" /><Relationship Type="http://schemas.openxmlformats.org/officeDocument/2006/relationships/notesSlide" Target="/ppt/notesSlides/notesSlide8.xml" Id="Re7d60cf2ea5540ec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c31b36898fb489b" /><Relationship Type="http://schemas.openxmlformats.org/officeDocument/2006/relationships/notesSlide" Target="/ppt/notesSlides/notesSlide9.xml" Id="R7703a29de05540d4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7102eba75bd45fc" /><Relationship Type="http://schemas.openxmlformats.org/officeDocument/2006/relationships/notesSlide" Target="/ppt/notesSlides/notesSlide10.xml" Id="R857b4c4e31db4029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d202f2fc8824713" /><Relationship Type="http://schemas.openxmlformats.org/officeDocument/2006/relationships/notesSlide" Target="/ppt/notesSlides/notesSlide11.xml" Id="Rc7ce9cde54cb484a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7f44d5a09454e72" /><Relationship Type="http://schemas.openxmlformats.org/officeDocument/2006/relationships/notesSlide" Target="/ppt/notesSlides/notesSlide12.xml" Id="R80e72a14f7f54206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55f131342214c6e" /><Relationship Type="http://schemas.openxmlformats.org/officeDocument/2006/relationships/notesSlide" Target="/ppt/notesSlides/notesSlide13.xml" Id="R9d5405b5799c4327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31C738B-CD75-4C97-A9CF-9F31220A98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B44448E-6B5D-4B2D-9274-26FB90A432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557225F-4A8A-40E7-81F1-A7EF10B42D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02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4C2BCF7-3E57-4D70-8B77-A61B76F66F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88EDEDC-BDEB-408E-8AB5-8995FE2FBF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Building Blocks Must Fuse to Make a Lip and Palate?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B2D6F35-B66E-48A9-866A-EC244AE249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What are the building blocks of the face, and which ones must fuse to form a normal upper lip?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492DA99-E51B-4051-B4EF-930DAE2111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The face forms when named tissue prominences grow into position and join specific neighbors.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6a01cddcf4943c5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1367935318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3ED2805-18C5-4B91-9BB0-E2AABDD165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F889A9B-90AE-4319-9659-46ABA094FC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84E21EE-EFC0-4F50-9818-01553B1DF7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02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7DA411C-021E-4D9D-BD87-82B42131F3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B5F9ABD-FBDB-478D-97F3-1A9CAE5F18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22B2E29-714B-4A28-ABAC-10F9275E7B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A1C7B49-F501-4C2F-83B4-6FB008F16D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FC64167-0848-4D02-AA96-2346D243AF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lip and palate form in short, ordered windows, so timing narrows where a developmental change began.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BFEEC13-EBF8-4247-A3B0-8B171838D0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2074855428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7D37D2C-6AD0-4964-97D7-8927D0AA5E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ADE8CEF-3439-4630-878D-6DDD73E9CE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184D527-A882-4684-A5DD-381E7853C3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02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5DE6F2E-C228-4F09-986D-58FF3B2398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FDCAACC-FD7D-46DB-B074-327E00A8A1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FE8790A-7B61-4277-BF10-38BAC3B5FA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FD64619-683A-4955-A4A4-BF0C97BB70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16D6B70-9226-4288-9944-F02EC3629F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B48E879-4FD0-4FB3-8D49-AE5EC86F25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7D43B4F-1EED-4127-87C4-27BA8A286E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0C00C20-F7F6-45C9-97ED-E26497A918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209D3C5-0831-4517-BB30-411C60A3B2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FBFCDF1-029D-4C43-9989-1216C1B262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966A0DF-517F-4AC4-9750-FC0768F2A8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8ECD78C-C8B9-42D8-AE04-77C5722135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Development sculpts</a:t>
            </a:r>
          </a:p>
        </p:txBody>
      </p:sp>
    </p:spTree>
    <p:extLst>
      <p:ext uri="{BB962C8B-B14F-4D97-AF65-F5344CB8AC3E}">
        <p14:creationId xmlns:p14="http://schemas.microsoft.com/office/powerpoint/2010/main" val="161196280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C1B9580-207E-435F-8931-291E4AE050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4B14510-5A61-45F4-ADA0-AF5DA2E113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5441F4D-C366-4A2A-B437-6C36FFD9CF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02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FE172EC-0693-4303-9389-D11279885B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5AD4021-7AF3-41AD-B09C-1DC3B89E77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7294636-D886-451A-9A4A-055C2DA529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face forms when named tissue prominences grow into position and join specific neighbors.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81703CF-D070-4EA2-87FE-2A5DAA4544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5A9A066-3383-45F1-8179-22382F5A6F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7ED0736-CE2F-4108-BB49-F8E23F1E8C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C21E9330-86B7-41D7-A84F-9C73BED01B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EF605FF-987E-4820-98C7-EFE0180F2D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D228108-F069-4FAE-B14A-653490F022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08C7246-232B-4F2E-8D7A-4A3F912F2D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AF95043-7C51-4EEC-9765-BD8670FD9A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6456FDC-9C0F-4F21-8986-E6FD50D04E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1345496892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FFB244D-E10E-4266-B84A-73DEC17AFC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92C99DD-707D-4E27-8AE4-BF284187DD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8FEF9BA-AECA-495B-9125-B757AF6430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02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BE0722B-1C26-46A6-8781-5851DABFC6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1C5F5B1-760A-4F54-8AC7-CCE217408B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7B31278-20EB-44DE-B50B-EEAC5B2F0B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825733fa49d44f9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326950470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C8A0775-3375-4115-9775-29B2A4DBCF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8158F3C-21FD-4F75-AC31-6C1B06E56D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A2F2FC0-CAC7-4620-BA0B-A84BC33033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02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B33DA6D-CC81-4CF0-AFBC-AB4F593ED8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D1C8254-4901-41A1-B8AE-016EB5333D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2BFB85C-7384-4643-A14B-00FAC18EF6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Five puzzle pieces with only certain neighbors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67f23bc29df4507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FDDB794-AEAC-45D3-B7CF-FE6482A99E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DF92908-2ED9-4A70-9CE0-D67D6CA2B8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9ECC346-28A7-461A-9B3E-AAA76AA7F1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pieces can touch because their edges face one another?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F37420C-A495-4311-BCC1-D66A6EAC72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0F13D87-6D36-4A58-9552-377428DCC1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C90CAB-5C16-4D62-8C17-FB75713929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piece contributes to the center of the final picture?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40354BF-E865-4EF8-8285-A16224EF63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EF9D69D-154B-44E2-B080-47ACB65395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70D95C1F-8350-4901-A52A-3EB0B9D5BB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How could the final gap reveal which meeting failed?</a:t>
            </a:r>
          </a:p>
        </p:txBody>
      </p:sp>
    </p:spTree>
    <p:extLst>
      <p:ext uri="{BB962C8B-B14F-4D97-AF65-F5344CB8AC3E}">
        <p14:creationId xmlns:p14="http://schemas.microsoft.com/office/powerpoint/2010/main" val="704840658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84BCAF7-780D-4EE7-8EF0-5A691A75DF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CF36F48-3418-4D43-A80A-1A880A18D9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16BD534-705B-4ABE-A859-586932D6AD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02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7E3E1D4-FCFA-4B0C-8F92-B6244036B8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4B1E574-5888-4AB2-8251-348D5FC79A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72FF91E-A1EA-4A42-8E8C-7C3F86707A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D67D7C0-F61B-4620-8525-4FCB2AE374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B06EF38-83E3-46F0-9A18-E40ABB30A1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01BBB63-09C6-494D-B4B0-359A6E6ECA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Position limits which parts can meet.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97C8C75-9D4D-4A92-B62D-6B2BEA1F1F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02D3671-694D-49AE-8929-7C548F2DD9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76641BF-5CFD-450B-A274-156108291F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Each part contributes specific final structures.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4A5D849-CB35-4EFD-BA10-68026A6B4A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A94728A-C392-4508-AAAE-31607CCE1E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8956FDF-DFF7-42E7-ABCC-7F01FFA4B3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gap can identify a failed neighbor relationship.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F6A0D4F1-A61F-4ABD-952A-4A83DC1BE0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Facial tissues grow and change shape, unlike rigid puzzle pieces.</a:t>
            </a:r>
          </a:p>
        </p:txBody>
      </p:sp>
    </p:spTree>
    <p:extLst>
      <p:ext uri="{BB962C8B-B14F-4D97-AF65-F5344CB8AC3E}">
        <p14:creationId xmlns:p14="http://schemas.microsoft.com/office/powerpoint/2010/main" val="1573579464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F1E74BA-FC7F-40AD-B78F-6BE6AB3D22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7A89D87-07B5-4A62-9067-1128B9ED99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E5E4E6-A11C-4834-9331-5057E6D4B5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02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204D161-F60E-4825-A55B-98A820B3E6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9D1823E-2D6E-4B31-B375-3053088495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five prominences to the upper lip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43D1CDE-710D-46F2-B816-697BDD9461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0c95040b6934cf3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F0210E2-80BD-443B-9BE1-0ED2604F9C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62CDF72-9F88-450B-8370-A1292C0A05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DEV02-E1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6AD6A30-1462-4677-801D-494A03352B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One frontonasal, two maxillary, and two mandibular prominences surround the early mouth.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D1E526F-9B3D-43EE-B6E1-30B358D880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A5743FD-C1CD-4AE2-9657-74233654D8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DEV02-E2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51898B1-ED8C-4960-8A87-29FBF96C00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maxillary prominence must meet the medial nasal region to build the upper lip.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5830011-D0E5-44B2-931F-828CC106CB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0E6DE3C-2DF9-4C23-9C31-47782F6F75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DEV02-E3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F411962E-9E9B-4257-8D26-0E33F1AFF4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mandibular prominences mainly form lower-face structures.</a:t>
            </a:r>
          </a:p>
        </p:txBody>
      </p:sp>
    </p:spTree>
    <p:extLst>
      <p:ext uri="{BB962C8B-B14F-4D97-AF65-F5344CB8AC3E}">
        <p14:creationId xmlns:p14="http://schemas.microsoft.com/office/powerpoint/2010/main" val="1398097224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F27A062-09C3-496A-9C9B-EE34D30BE5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4153B17-4EA0-46FE-8EB2-D7EDA78B7E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2FD5FA0-F077-4105-8B67-EF49542700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02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DE0F440-0EF6-4E28-BE58-FD273DE98E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067CEA6-814D-4BEB-A00C-004DC8B364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301C952-88DB-4A8E-A666-6940252ED5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FAA0B5C-103B-49C4-91D5-CFCDAF51A2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37925D8-EA83-4AEC-959F-9025C9CAD1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Center puzzle piece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E227983-F4E6-4D73-85B0-0A9CC2BEF1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1D1679D-FDCF-49A5-B65B-3AFE1B40D8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FA53279-6DC1-485E-AA23-7D19B0C864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Frontonasal prominence and medial nasal regions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28A2DCC-5C2C-4D58-985C-106E2588F1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F19B6BC-E943-4CD9-8157-77C6BD8E6C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Side pieces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1AEE5498-C530-41F5-BFA2-4C74134FA0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6096FA8-971F-4B5F-84FD-6EF4EE7BEC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294C54AD-E88F-47F5-B9D8-C483E0F0DE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Paired maxillary prominences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EE5234C0-ABDB-4865-836A-4314C701D6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2EC7C8AB-14A1-432A-803A-BE66B10E56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Finished seam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2E08F153-6E44-4F4C-A2F9-72AA6D4924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EE09D5BE-F304-4EC6-9127-C28926C68B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54CE88DF-F9CA-43BF-934C-B6D10A68B1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Upper lip and primary palate junctions</a:t>
            </a:r>
          </a:p>
        </p:txBody>
      </p:sp>
    </p:spTree>
    <p:extLst>
      <p:ext uri="{BB962C8B-B14F-4D97-AF65-F5344CB8AC3E}">
        <p14:creationId xmlns:p14="http://schemas.microsoft.com/office/powerpoint/2010/main" val="2035690222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7A49DE1-399F-4579-A179-C2BC81F798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B714B92-6234-4139-A172-A6C9096134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B6217E1-6B54-4260-8EDA-961AFE584D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02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AD72B88-8ADA-4FCF-9440-A33A52750F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D0F3372-7034-4D02-961A-5847F4E7B7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DB73832-124E-4A7C-A62F-3409766B08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labeling a surgical teaching model for the cleft team.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14D59B6-BA67-4638-85B6-2EAB0CE37F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94C8C4D-48DA-4BAE-9319-AB0A565D28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Only three labels can be placed on the model before…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3C11407-7404-4EB9-860D-6966BF5DF1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8415103C-9E2B-4884-85D9-A191BA8D3A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B4954DB-C710-48DE-AFDA-400F759320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Label the maxillary and medial nasal meeting…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060E5A3-A108-43E3-81CC-19C42CFFBF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CB2A3CC-9A93-4474-83DF-ED29465407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17C790E1-EA16-47B5-BEE8-E8E70043B2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Label the mandibular midline as Mateo's upper-lip…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F568C272-3BB0-405F-9480-7596DC1EE3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96545E90-CEF6-4EF5-B5D2-1A8B155D11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1E8F70FA-77B9-4F38-94DF-C1FF194E58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Label every prominence as making the same…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127A82BD-AFAC-4668-AD55-9E8716BF39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useful label set and defend it…</a:t>
            </a:r>
          </a:p>
        </p:txBody>
      </p:sp>
    </p:spTree>
    <p:extLst>
      <p:ext uri="{BB962C8B-B14F-4D97-AF65-F5344CB8AC3E}">
        <p14:creationId xmlns:p14="http://schemas.microsoft.com/office/powerpoint/2010/main" val="9865226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ABCCABD-7ADD-4092-92A6-A234EBA3F9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0AB38B6-8498-4A8B-BFC8-3511D38549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86132D0-7A70-4A08-86A2-6E4B62507A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02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E368825-E2FE-488C-8CDC-71AF55F064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83A2A60-494F-4618-ACA1-2B23BBDCAF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D627FC6-DA90-4D50-B263-B5EB5BBD43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A9A133C-C3B6-45D2-92B5-88E0230639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5BA5501-F8E3-4808-A379-C7BBDFBDF5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Label the maxillary and medial nasal meeting as the key upper-lip boundary.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C168C80-A3B6-46D2-9987-BC90D8F456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D10CA2B-E61E-4BAF-959D-E4AA19E169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AAFFF27-C2EC-4EC1-B060-0E18D1E0BB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DEV02-E1 + DEV02-E2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79D511B-C2FA-4A2A-B516-F07D1513F0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0DBED14-171D-418B-8E07-ECD99059D5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8E071E5-B5A0-4B45-915D-7A8D957232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name the tissue boundary involved in lip formation. You may not name the molecular cause yet.</a:t>
            </a:r>
          </a:p>
        </p:txBody>
      </p:sp>
    </p:spTree>
    <p:extLst>
      <p:ext uri="{BB962C8B-B14F-4D97-AF65-F5344CB8AC3E}">
        <p14:creationId xmlns:p14="http://schemas.microsoft.com/office/powerpoint/2010/main" val="1953895534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D324316-7D0E-47AA-8A03-31CED478F6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C6C7CD8-8ECD-4444-B12B-0C547F1D02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10F7EB9-B47E-40BE-9FD9-8E70BC4FBF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02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9B90683-1691-4C17-8838-25664B60D3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59C5BF0-1511-4891-B5EB-4A655E6A1C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6A55B25-3815-41B1-94CC-50F1E6F58D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7171C5C-6419-4F63-B776-1CFB219342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B8986D2-0C78-4AC0-8BCA-4EF797614B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face forms when named tissue prominences grow into position and join specific neighbors.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54E4FA7-902B-4676-8117-C31562217F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D852C6FD-24A0-47BC-BE5F-B4CD43B6FF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9193F75-9677-4993-9BE6-D9D2253E65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We named the blocks that must fuse. But each prominence is packed with cells that grow and migrate…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14F65CA-657B-42A6-9427-11A781154F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673207244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EBC3989-5DA5-4C25-B666-A05D8589B7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DFB02B9-A943-46C4-9F66-E332B0021E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9C472B8-2732-4F62-AF48-B199C334F3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02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8BF6F86-B9C9-4AC0-BFC9-7F8A8DE462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A7C0B58-4B2C-4D1A-A50F-C016D9AB19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920D6E2-8584-4E6B-8848-7E29A97AEE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8B20809-8EC2-4A91-AD3C-D2C326214B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Lan &amp; Jiang 2015, Cellular and Molecular Mechanisms of Palatogenesis (Curr Top Dev Biol)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1863FE9-4198-4508-9CF8-3ABD4EB8EA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0FC7B86-C548-4845-8B66-F1E2F8189D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D3E203F-345F-4737-84BD-13132A4E2C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444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Embryonic facial structures and the fusions that build the upper lip • Adult facial landmarks (philtrum, alveolus) that these prominences become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7BC3F8D-FF1E-44B0-98B7-A688B4B76D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FCC54D6-A252-4F5B-B5F8-6240A43CDD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A4342A4-6236-4981-99F3-A31490DB5D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199490735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2026-07-11T00:32:42.3800000Z</dcterms:created>
  <dcterms:modified xsi:type="dcterms:W3CDTF">2026-07-11T00:32:42.3800000Z</dcterms:modified>
</coreProperties>
</file>