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433ea75f5e84776" /><Relationship Type="http://schemas.openxmlformats.org/officeDocument/2006/relationships/extended-properties" Target="/docProps/app.xml" Id="Rd0fd2803910141a6" /><Relationship Type="http://schemas.openxmlformats.org/officeDocument/2006/relationships/officeDocument" Target="/ppt/presentation.xml" Id="Rbcc5325174ea491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39299e840524c37"/>
  </p:sldMasterIdLst>
  <p:notesMasterIdLst>
    <p:notesMasterId xmlns:r="http://schemas.openxmlformats.org/officeDocument/2006/relationships" r:id="R63e4b5a5ba6f4c05"/>
  </p:notesMasterIdLst>
  <p:sldIdLst>
    <p:sldId xmlns:r="http://schemas.openxmlformats.org/officeDocument/2006/relationships" id="256" r:id="R4c4e620fc58a43a6"/>
    <p:sldId xmlns:r="http://schemas.openxmlformats.org/officeDocument/2006/relationships" id="257" r:id="Ra8a4d4a0b69f4415"/>
    <p:sldId xmlns:r="http://schemas.openxmlformats.org/officeDocument/2006/relationships" id="258" r:id="R431377c8b2854075"/>
    <p:sldId xmlns:r="http://schemas.openxmlformats.org/officeDocument/2006/relationships" id="259" r:id="R05a201e4ab614b04"/>
    <p:sldId xmlns:r="http://schemas.openxmlformats.org/officeDocument/2006/relationships" id="260" r:id="Rb5e44734db794406"/>
    <p:sldId xmlns:r="http://schemas.openxmlformats.org/officeDocument/2006/relationships" id="261" r:id="R4811745c687c47a5"/>
    <p:sldId xmlns:r="http://schemas.openxmlformats.org/officeDocument/2006/relationships" id="262" r:id="Ra3cc980e3e5f4fc0"/>
    <p:sldId xmlns:r="http://schemas.openxmlformats.org/officeDocument/2006/relationships" id="263" r:id="R17e781f157bd44d3"/>
    <p:sldId xmlns:r="http://schemas.openxmlformats.org/officeDocument/2006/relationships" id="264" r:id="R0ed14d9d07be43fc"/>
    <p:sldId xmlns:r="http://schemas.openxmlformats.org/officeDocument/2006/relationships" id="265" r:id="Rdb3d226c91714336"/>
    <p:sldId xmlns:r="http://schemas.openxmlformats.org/officeDocument/2006/relationships" id="266" r:id="Rcfb88f67be3246ff"/>
    <p:sldId xmlns:r="http://schemas.openxmlformats.org/officeDocument/2006/relationships" id="267" r:id="R9bd18f51785c4042"/>
    <p:sldId xmlns:r="http://schemas.openxmlformats.org/officeDocument/2006/relationships" id="268" r:id="Re3ab630d1fd849d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704dbcea74b41cd" /><Relationship Type="http://schemas.openxmlformats.org/officeDocument/2006/relationships/slideMaster" Target="/ppt/slideMasters/slideMaster1.xml" Id="Rf39299e840524c37" /><Relationship Type="http://schemas.openxmlformats.org/officeDocument/2006/relationships/notesMaster" Target="/ppt/notesMasters/notesMaster1.xml" Id="R63e4b5a5ba6f4c05" /><Relationship Type="http://schemas.openxmlformats.org/officeDocument/2006/relationships/presProps" Target="/ppt/presProps.xml" Id="R554ceb29147848df" /><Relationship Type="http://schemas.openxmlformats.org/officeDocument/2006/relationships/tableStyles" Target="/ppt/tableStyles.xml" Id="R1798b39d153e41f9" /><Relationship Type="http://schemas.openxmlformats.org/officeDocument/2006/relationships/slide" Target="/ppt/slides/slide1.xml" Id="R4c4e620fc58a43a6" /><Relationship Type="http://schemas.openxmlformats.org/officeDocument/2006/relationships/slide" Target="/ppt/slides/slide2.xml" Id="Ra8a4d4a0b69f4415" /><Relationship Type="http://schemas.openxmlformats.org/officeDocument/2006/relationships/slide" Target="/ppt/slides/slide3.xml" Id="R431377c8b2854075" /><Relationship Type="http://schemas.openxmlformats.org/officeDocument/2006/relationships/slide" Target="/ppt/slides/slide4.xml" Id="R05a201e4ab614b04" /><Relationship Type="http://schemas.openxmlformats.org/officeDocument/2006/relationships/slide" Target="/ppt/slides/slide5.xml" Id="Rb5e44734db794406" /><Relationship Type="http://schemas.openxmlformats.org/officeDocument/2006/relationships/slide" Target="/ppt/slides/slide6.xml" Id="R4811745c687c47a5" /><Relationship Type="http://schemas.openxmlformats.org/officeDocument/2006/relationships/slide" Target="/ppt/slides/slide7.xml" Id="Ra3cc980e3e5f4fc0" /><Relationship Type="http://schemas.openxmlformats.org/officeDocument/2006/relationships/slide" Target="/ppt/slides/slide8.xml" Id="R17e781f157bd44d3" /><Relationship Type="http://schemas.openxmlformats.org/officeDocument/2006/relationships/slide" Target="/ppt/slides/slide9.xml" Id="R0ed14d9d07be43fc" /><Relationship Type="http://schemas.openxmlformats.org/officeDocument/2006/relationships/slide" Target="/ppt/slides/slide10.xml" Id="Rdb3d226c91714336" /><Relationship Type="http://schemas.openxmlformats.org/officeDocument/2006/relationships/slide" Target="/ppt/slides/slide11.xml" Id="Rcfb88f67be3246ff" /><Relationship Type="http://schemas.openxmlformats.org/officeDocument/2006/relationships/slide" Target="/ppt/slides/slide12.xml" Id="R9bd18f51785c4042" /><Relationship Type="http://schemas.openxmlformats.org/officeDocument/2006/relationships/slide" Target="/ppt/slides/slide13.xml" Id="Re3ab630d1fd849d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4894205f2c24f1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f02144217164e93" /><Relationship Type="http://schemas.openxmlformats.org/officeDocument/2006/relationships/notesMaster" Target="/ppt/notesMasters/notesMaster1.xml" Id="R76a16f69ab974d4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dae5a1b47e34379" /><Relationship Type="http://schemas.openxmlformats.org/officeDocument/2006/relationships/notesMaster" Target="/ppt/notesMasters/notesMaster1.xml" Id="Rcd632d2459f246a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821a149e2d348b3" /><Relationship Type="http://schemas.openxmlformats.org/officeDocument/2006/relationships/notesMaster" Target="/ppt/notesMasters/notesMaster1.xml" Id="Rcff679a11ccd451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94f86b5cfa14d39" /><Relationship Type="http://schemas.openxmlformats.org/officeDocument/2006/relationships/notesMaster" Target="/ppt/notesMasters/notesMaster1.xml" Id="R3db21ab71f4647b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6cd346b4be045bc" /><Relationship Type="http://schemas.openxmlformats.org/officeDocument/2006/relationships/notesMaster" Target="/ppt/notesMasters/notesMaster1.xml" Id="R094880fccd4f4d8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a6b501bbcb942b4" /><Relationship Type="http://schemas.openxmlformats.org/officeDocument/2006/relationships/notesMaster" Target="/ppt/notesMasters/notesMaster1.xml" Id="R903814e5b33949b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d0db1df48f9490e" /><Relationship Type="http://schemas.openxmlformats.org/officeDocument/2006/relationships/notesMaster" Target="/ppt/notesMasters/notesMaster1.xml" Id="Re7a7480227014e4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237f83f41a34411" /><Relationship Type="http://schemas.openxmlformats.org/officeDocument/2006/relationships/notesMaster" Target="/ppt/notesMasters/notesMaster1.xml" Id="R59a4f31aa9b943f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e527b2df3b44b3d" /><Relationship Type="http://schemas.openxmlformats.org/officeDocument/2006/relationships/notesMaster" Target="/ppt/notesMasters/notesMaster1.xml" Id="R573307c7b63a4be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fc0f0e7f698447a" /><Relationship Type="http://schemas.openxmlformats.org/officeDocument/2006/relationships/notesMaster" Target="/ppt/notesMasters/notesMaster1.xml" Id="R156cc45d482e4ec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ff04ce336464d10" /><Relationship Type="http://schemas.openxmlformats.org/officeDocument/2006/relationships/notesMaster" Target="/ppt/notesMasters/notesMaster1.xml" Id="Rf57291cca8724a3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54b0bd7e67c4165" /><Relationship Type="http://schemas.openxmlformats.org/officeDocument/2006/relationships/notesMaster" Target="/ppt/notesMasters/notesMaster1.xml" Id="R558d1c702aa141f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21ae734fa0b420d" /><Relationship Type="http://schemas.openxmlformats.org/officeDocument/2006/relationships/notesMaster" Target="/ppt/notesMasters/notesMaster1.xml" Id="R11f23414c85542f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ebd9205d02c435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7415d537d9d4989" /><Relationship Type="http://schemas.openxmlformats.org/officeDocument/2006/relationships/slideLayout" Target="/ppt/slideLayouts/slideLayout1.xml" Id="Rca333261c91c466f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a333261c91c466f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3ebb746aa546b7" /><Relationship Type="http://schemas.openxmlformats.org/officeDocument/2006/relationships/image" Target="/ppt/media/image.bin" Id="R813e357f7d3e4d95" /><Relationship Type="http://schemas.openxmlformats.org/officeDocument/2006/relationships/notesSlide" Target="/ppt/notesSlides/notesSlide1.xml" Id="R3876a6550d104db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393564f2104515" /><Relationship Type="http://schemas.openxmlformats.org/officeDocument/2006/relationships/notesSlide" Target="/ppt/notesSlides/notesSlide2.xml" Id="R8009ee07a9ba45e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5b7bd147b34be1" /><Relationship Type="http://schemas.openxmlformats.org/officeDocument/2006/relationships/notesSlide" Target="/ppt/notesSlides/notesSlide3.xml" Id="Rd7aca4cd4c2348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2961875896409c" /><Relationship Type="http://schemas.openxmlformats.org/officeDocument/2006/relationships/notesSlide" Target="/ppt/notesSlides/notesSlide4.xml" Id="R3221d012479e4a0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03c7080d514d08" /><Relationship Type="http://schemas.openxmlformats.org/officeDocument/2006/relationships/image" Target="/ppt/media/image2.bin" Id="Rcbac587bade744e0" /><Relationship Type="http://schemas.openxmlformats.org/officeDocument/2006/relationships/notesSlide" Target="/ppt/notesSlides/notesSlide5.xml" Id="R94af9809c3c5400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ae5b47591946b3" /><Relationship Type="http://schemas.openxmlformats.org/officeDocument/2006/relationships/image" Target="/ppt/media/image3.bin" Id="R458fa817abff457b" /><Relationship Type="http://schemas.openxmlformats.org/officeDocument/2006/relationships/notesSlide" Target="/ppt/notesSlides/notesSlide6.xml" Id="R60ef609c29494ff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94cb8f53ae4007" /><Relationship Type="http://schemas.openxmlformats.org/officeDocument/2006/relationships/notesSlide" Target="/ppt/notesSlides/notesSlide7.xml" Id="R0480105228a4431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c31098684842e3" /><Relationship Type="http://schemas.openxmlformats.org/officeDocument/2006/relationships/image" Target="/ppt/media/image4.bin" Id="Ra2fc8efbbb3e4a3f" /><Relationship Type="http://schemas.openxmlformats.org/officeDocument/2006/relationships/notesSlide" Target="/ppt/notesSlides/notesSlide8.xml" Id="R0af63fb273034a9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27196a56924b7a" /><Relationship Type="http://schemas.openxmlformats.org/officeDocument/2006/relationships/notesSlide" Target="/ppt/notesSlides/notesSlide9.xml" Id="R772f1fb5e581478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440c07c2bb43ca" /><Relationship Type="http://schemas.openxmlformats.org/officeDocument/2006/relationships/notesSlide" Target="/ppt/notesSlides/notesSlide10.xml" Id="R6f76e117033c4b2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d5ba6c42a044d5" /><Relationship Type="http://schemas.openxmlformats.org/officeDocument/2006/relationships/notesSlide" Target="/ppt/notesSlides/notesSlide11.xml" Id="Rf18a40c6f4f344f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a28c4918634ef1" /><Relationship Type="http://schemas.openxmlformats.org/officeDocument/2006/relationships/notesSlide" Target="/ppt/notesSlides/notesSlide12.xml" Id="Rc1c58d099ceb40c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335abe000d4a36" /><Relationship Type="http://schemas.openxmlformats.org/officeDocument/2006/relationships/notesSlide" Target="/ppt/notesSlides/notesSlide13.xml" Id="R73680e8fb209468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0BBD510-1F93-464E-8BDA-6200D6EC2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9EEF41-1624-41FE-AE36-50B81668B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D00600A-6C15-412B-995D-0A1E0FB66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76ADB5-8298-4460-A267-7E956AECB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21A51B-3B4D-424C-BA44-686B6244F1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Could Mateo's Cleft Have Happened?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E1AD49-91AF-4141-BF00-67513AFF9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During which weeks of development does the face form, and when could a cleft like Mateo's have started?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A8958D-A209-4312-9299-F6EE367C6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The lip and palate form in short, ordered windows, so timing narrows where a developmental change began.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3e357f7d3e4d9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1854901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AD75F2D-2674-43AA-AF36-93A0849EF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90A8C8-7E5F-46E0-A88C-4A592230F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BEA88E-A950-4245-A60A-AED469A3E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0C90CE-EF82-4D0B-928E-F711FF08C6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320AF1-80CF-40C8-B8AF-3E1100EFA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8B0CC8-27D9-44F2-A34F-88FBF047A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715CEBB-C521-4EA4-9C52-2A979CBD5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58DCDC-F067-4050-A2A7-967386CE0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structural finding describes what is present now; development asks when and how that structure formed.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E1D3FCA-3631-4C56-B3F8-9E0175508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32574672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1EC40F0-D125-487E-A5C7-5CC8EDAFC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F4E840-4C41-414D-9670-745B69460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48FACA-F096-485E-913F-DC7FB87F3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79101B2-D6E6-4FC9-9FFB-D797D01C5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799CEE-BE7A-4F90-9C84-89DB72650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3E389C-D068-409C-BE23-3643E5564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9D7553C-B2E9-4A65-A36D-C121DF7E7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0675849-C9FD-40AD-AD90-BE68243F7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CC16926-B470-49DF-85C4-5C6045F64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4FB77BC-56AE-46B0-AACD-18E00FC05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D6A52B7-3A19-4A2F-BA0F-00BF5687B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4BEF21-AD6E-4896-BDE4-383CC5124D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5A0A921-4BD5-45EF-8154-B3CE971E4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9F0C692-4A49-4792-86DD-55621F603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E36B051-8942-483A-907B-D54B1869C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77828193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73CA127-0C50-41C6-852B-694360001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BAF92A-730B-4C4C-855B-887252375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4FD0D3-0197-46ED-AB40-7B9F42D41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4EB542-DA26-4083-A9E0-0ADA4245B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93FC4C-534A-41E3-A2A0-9D379BEA6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75C86A-65E4-4C7E-A915-95538759C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lip and palate form in short, ordered windows, so timing narrows where a developmental change began.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6B22CE-46F7-42DE-9F90-2B81E7780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911981-9AFE-4955-A1FD-495B4E021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922269-D781-420E-8B18-E6884DD1C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954B073-4272-4007-8A0E-B65BB716F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8B56757-7089-421B-83B4-6022DBC4E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5C5C8C-193D-40BE-8A14-9F374C38C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E07AD2F-B2A7-474A-99DB-EB6DAE99D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99377BA-F0EA-4200-B1CC-AEDCB4E3BF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A1FF8EA-170B-4C62-9C6C-59BF47D0E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38216867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0BB6CC0-8F59-41D0-94EF-5F3EDFAF8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9FD64B-DC33-43BA-A4E4-CB5EED211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E576DF-2004-4CB0-8AC7-2543A43C8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830778-58A6-44F3-893D-E88CE0713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8370BE-6FD9-436B-B86F-719210D49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48BC06E-C197-471A-B640-A0D13A836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bac587bade744e0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0445678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A694397-D40E-40CC-90DC-5EE2F7C1E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79DB5B-215B-4955-B556-C67634407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56A170-556D-43B1-8691-8556CCEF9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95E81A-625F-425A-9682-2EE1B19D8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E727C8-699F-4217-80CB-13F789A98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1213A3-2EEB-4FFC-842E-B95E24EDD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construction calendar with locked phases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8fa817abff457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AE6D4AB-1156-4478-8890-244C8EF76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4B6DBF2-7DB5-4D7D-954D-D44D5C618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77E47EF-6051-4592-9D0A-3FD51C4AB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jobs must happen before the next phase can begin?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F58EF8E-404D-4BD9-B3BC-48C306DA3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5701E1E-B61C-4C6F-B6B7-C523277D8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0C4C576-2993-4194-BF22-2B96FC013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one crew arrives after its phase closes?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C7BB18-F92F-43F0-9972-AF574990A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AEE151A-D6E3-4440-B86E-6B246BEC3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EA72159-E0F1-4F7E-AA6C-91D1D51E8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clues could identify when a finished bridge problem began?</a:t>
            </a:r>
          </a:p>
        </p:txBody>
      </p:sp>
    </p:spTree>
    <p:extLst>
      <p:ext uri="{BB962C8B-B14F-4D97-AF65-F5344CB8AC3E}">
        <p14:creationId xmlns:p14="http://schemas.microsoft.com/office/powerpoint/2010/main" val="40218078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C434CDB-D6FB-4C5A-9668-47F1EDC18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8C7462-0CFF-43AC-9308-0DABC7603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2BDF7E-0E8C-429E-B4AA-5E12767EC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994D36-8949-44B5-9BF2-29EDD3402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C8578A-04D0-4E68-86C1-D84DB7E4F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E67212D-608C-41AF-B8D8-89EBC7F67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AD0FA9-9974-411D-A619-C286A2AFC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FD697CD-BF09-4B92-8194-8FEA1B7B9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BF45BE0-203F-49CE-B8DE-CC6DB2DBC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follows an ordered sequence.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E8EEE48-2CB3-456C-B3F0-6261E18FA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B119595-0DB4-4FF7-AD69-9F24E7FB3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FD65EA-1E4C-4666-BDA2-9689298E9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Each structure has a limited building window.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3A862F5-0498-4E24-985A-CE4220E73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7967065-4E1B-40FA-912E-A7CC60703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12143CD-814E-4083-81FF-1DB96AFBD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final defect can point back to an earlier missed step.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76E8E3D-DFAD-4EEE-8AFA-012009AE8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An embryo is not built by crews. The analogy models sequence and timing only.</a:t>
            </a:r>
          </a:p>
        </p:txBody>
      </p:sp>
    </p:spTree>
    <p:extLst>
      <p:ext uri="{BB962C8B-B14F-4D97-AF65-F5344CB8AC3E}">
        <p14:creationId xmlns:p14="http://schemas.microsoft.com/office/powerpoint/2010/main" val="138826117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7D561D-4056-49A3-BC55-E12CC5219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A499E6-2516-4F88-B955-42F011571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68B5A3-0843-4F1D-8A75-AA9A8A789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9E66B4-7E59-4122-8983-695BEC0267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F1964E-B547-49C3-80EF-453EAA9C8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Place lip and palate formation on the human timeline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6DCDB9-4D0C-4109-BE50-91BD6424A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2fc8efbbb3e4a3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8B8B4BC-10CA-4B20-A2C4-8118E0371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7784CA9-01E5-451A-9CD2-1A08D7AC7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AC127AC-53F7-454F-BEF6-127BFC006F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upper lip normally joins during approximately weeks 4 to 7.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9D1B1B-9F8F-4D76-AAA4-4E349117C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83570E6-3E33-48BD-B7ED-9A4804AA3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18AA089-6E25-4A0F-8CD5-F3A608005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Secondary palate development starts near week 6 and fusion is normally complete by about week 12.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8AD712D-6501-46AB-AC79-2207549D7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670A5D-5DDA-4DD8-960E-B4BFFE394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DEV01-E3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F7DB024-E94B-4348-AA77-4BCC2DFF6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newborn cleft is the visible result of an earlier developmental event.</a:t>
            </a:r>
          </a:p>
        </p:txBody>
      </p:sp>
    </p:spTree>
    <p:extLst>
      <p:ext uri="{BB962C8B-B14F-4D97-AF65-F5344CB8AC3E}">
        <p14:creationId xmlns:p14="http://schemas.microsoft.com/office/powerpoint/2010/main" val="87936534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3598055-A0C3-485D-8A61-7E6834E54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240CC7-EDE1-46E4-96EB-CA4FF14AC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BC7527-9840-4B42-AA16-87920D28B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E73757-97FD-46E1-80A4-3EE4FDB5B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ED69B5-A033-4AE0-8D40-0B3C73254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AA17AD-3940-405B-B11F-878CE9683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8797DA7-6EBE-47B6-96AD-4216ADCA3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EECBE2-1E1A-4EBE-BB6B-4B82957ED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Foundation phase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3ADC64C-0B18-4FD0-81F9-CCA91F0F4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16FFA20-CD37-425E-B0DB-47B2CA80B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F82109-0284-4927-9643-0501A9FCA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Facial prominences form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A19EFD-7380-4639-AC29-AE50FF169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80FA349-6968-4BA8-8B41-D958252A7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Support phase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B3BBA7D-49C8-4F3F-A7FF-DDC132837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4DF38CE-7C27-4954-AEC3-3ECA20A4D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29648AB-B970-4931-A367-B878D8F31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Upper lip structures merge and fuse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1520541-BC98-4A9B-96EA-0CE947DDC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DB72277-B06E-4036-B2E1-57AA00E22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Roadway phase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6D4A194-009E-4298-AC36-4DDBAAC7B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6F6EC3E-621E-49CA-8533-D4A188BAF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5A2A481-681E-40A2-A9BF-CF0ADE04E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Palatal shelves grow, elevate, and fuse</a:t>
            </a:r>
          </a:p>
        </p:txBody>
      </p:sp>
    </p:spTree>
    <p:extLst>
      <p:ext uri="{BB962C8B-B14F-4D97-AF65-F5344CB8AC3E}">
        <p14:creationId xmlns:p14="http://schemas.microsoft.com/office/powerpoint/2010/main" val="186204340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E525732-AEBB-4F4A-9DBE-404E9EBB8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8F27AA-B9B6-4890-9EA6-9C26E2970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795BA7-E88E-4ED4-AE62-36816B9BD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555A82-CFE4-42FC-86AA-F83FCE8CD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6CEEA6-6557-4B66-A8D6-7AD75707D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A88F60-BB4B-4395-B886-0B4679943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developmental biologist at Mateo's case conference.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C60354D-1FAE-4722-BDD6-5B791739E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F3F3B91-5B8A-4F8D-9DF7-240755322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asks whether the cleft started during birth, late…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187EADC-53B3-49CD-8FD0-A0745B812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7C89FE-C633-4DE4-BF62-ADF0A0EA8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C78EDBB-DB2D-44AB-A740-AF81DA70A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Place the origin in the early lip…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D5A63CB-A8D8-49BD-98BA-4C073F2C9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6987080-0309-4707-96E7-7DCDCF80A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0CF0CB0-0720-435B-89EE-22E86077C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Place the origin during delivery.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B8A42A3-B8BA-4591-BDCC-EAD6A9BE4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2478116-62E5-4183-BCF6-B15F8BC41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D4DFD77-9D26-4527-A270-78A9BF121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one exact day from appearance alone.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9F0697A-51E5-4B9D-BE36-0E6059A8C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timeline statement and cite the two…</a:t>
            </a:r>
          </a:p>
        </p:txBody>
      </p:sp>
    </p:spTree>
    <p:extLst>
      <p:ext uri="{BB962C8B-B14F-4D97-AF65-F5344CB8AC3E}">
        <p14:creationId xmlns:p14="http://schemas.microsoft.com/office/powerpoint/2010/main" val="51468762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4F61192-1C07-4620-B419-499C9A116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11D6864-1194-486F-9A4A-024814965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A2179A-E06E-4C15-95E5-EBC5454D3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409CD9-E428-446D-8A81-F3937ACB8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80A16A-8B5B-4DDB-B003-20D8FD8FC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F6E2A3-F52C-484E-A5E1-4CEA393AF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8F5F9A7-3D6D-4064-90B8-01E243844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C1B8BFA-1614-4DA2-8CDE-6928EDC4C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Place the origin in the early lip and palate formation windows.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B67648-CEFB-4C28-A4D2-F8A2E15FE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27047B2-2E2E-4D4E-A9B1-8B6EB8754A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41ED276-0952-4FF5-9206-A8949B2F2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DEV01-E1 + DEV01-E2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9A0D4D-3737-4E5B-A7BB-25A2ADCA6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4A72459-D66A-4B45-8FB8-574AA43B4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903D1F3-A8C7-4509-9989-4DA28DCA9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developmental windows. You may not identify an exact day or cause from the cleft pattern alone.</a:t>
            </a:r>
          </a:p>
        </p:txBody>
      </p:sp>
    </p:spTree>
    <p:extLst>
      <p:ext uri="{BB962C8B-B14F-4D97-AF65-F5344CB8AC3E}">
        <p14:creationId xmlns:p14="http://schemas.microsoft.com/office/powerpoint/2010/main" val="57319107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4EC7303-6D70-47C6-B075-B3AA16795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77865C-9EFF-46B7-8E05-6CBC3B1CF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B83F6F-3F32-49EA-91FB-F3A765889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75E19E-580C-4199-A534-9B13F5E53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F6A8B9-3FF1-4DF7-B40C-37A05A0B2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657622-5893-4C48-96BA-98E6D2031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9A90AB-0A49-459F-B9E0-C50127E89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61CE7B4-D219-4DF1-AEE3-598AD1879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lip and palate form in short, ordered windows, so timing narrows where a developmental change began.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7F7BFE5-D6B3-4EE4-A51B-AD56D6888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C976D6-F222-4FF5-A9E1-EC02A3559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D3C54DA-43B7-4E25-B3DC-EF7D9D53D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today's question: Mateo's cleft started in a window between about week 4 and week 12. But…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8352515-2400-4550-B97E-B6376A5A0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37895804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1A7B80E-7F4B-4C12-A588-71A4322D0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29EC81-7B94-4B4A-B802-33B22FA22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44D987-36BD-46A3-9D5E-39D187195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E0041F-FD46-4B2A-B3B0-F96C08DFB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005710-D48E-4D7E-9F58-00D0434C1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69054D-D193-4807-81F6-19F6DAAAD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8DB969D-BEB1-4CD2-9528-F8CFF578F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Won et al. 2023, Gene Regulatory Networks and Signaling Pathways in Palatogenesis and Cleft Palate (Cells)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183AE7-5A13-42CF-A252-3DB6412C4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AB8BDB-D608-4B70-BB3B-D20573C4E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0CC664A-63F9-462A-A8B4-127DE9271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Human development foundations; the craniofacial timeline and critical windows • Why a cleft arises and whether it is isolated or inherited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FDA899C-9881-4C3D-BA8D-32C39FDA0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5BF9ED-7EBF-4D6D-AA77-4AB24F85A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8F0156-286E-48D3-8356-6E1CE5AE9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68527454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2026-07-11T00:32:41.2430000Z</dcterms:created>
  <dcterms:modified xsi:type="dcterms:W3CDTF">2026-07-11T00:32:41.2430000Z</dcterms:modified>
</coreProperties>
</file>