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8adaaf0977344ea" /><Relationship Type="http://schemas.openxmlformats.org/officeDocument/2006/relationships/extended-properties" Target="/docProps/app.xml" Id="R2fb01e75974a4b9f" /><Relationship Type="http://schemas.openxmlformats.org/officeDocument/2006/relationships/officeDocument" Target="/ppt/presentation.xml" Id="Rf4dbbfcbe69a413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7adedc023214429"/>
  </p:sldMasterIdLst>
  <p:notesMasterIdLst>
    <p:notesMasterId xmlns:r="http://schemas.openxmlformats.org/officeDocument/2006/relationships" r:id="Rbbd159403719470b"/>
  </p:notesMasterIdLst>
  <p:sldIdLst>
    <p:sldId xmlns:r="http://schemas.openxmlformats.org/officeDocument/2006/relationships" id="256" r:id="R9b119fcaf30f4783"/>
    <p:sldId xmlns:r="http://schemas.openxmlformats.org/officeDocument/2006/relationships" id="257" r:id="Rd1f2f9be8dba4530"/>
    <p:sldId xmlns:r="http://schemas.openxmlformats.org/officeDocument/2006/relationships" id="258" r:id="R235a3a33777140d9"/>
    <p:sldId xmlns:r="http://schemas.openxmlformats.org/officeDocument/2006/relationships" id="259" r:id="R76fb92b646fb4154"/>
    <p:sldId xmlns:r="http://schemas.openxmlformats.org/officeDocument/2006/relationships" id="260" r:id="Rbf97ca2e57a445e4"/>
    <p:sldId xmlns:r="http://schemas.openxmlformats.org/officeDocument/2006/relationships" id="261" r:id="Rd9dc2f11a9de4ff9"/>
    <p:sldId xmlns:r="http://schemas.openxmlformats.org/officeDocument/2006/relationships" id="262" r:id="Rad25a763423840dc"/>
    <p:sldId xmlns:r="http://schemas.openxmlformats.org/officeDocument/2006/relationships" id="263" r:id="Rb17da21960964ef3"/>
    <p:sldId xmlns:r="http://schemas.openxmlformats.org/officeDocument/2006/relationships" id="264" r:id="R7386b01568ae462b"/>
    <p:sldId xmlns:r="http://schemas.openxmlformats.org/officeDocument/2006/relationships" id="265" r:id="R1bc76cc74484429b"/>
    <p:sldId xmlns:r="http://schemas.openxmlformats.org/officeDocument/2006/relationships" id="266" r:id="R0983ad952f064522"/>
    <p:sldId xmlns:r="http://schemas.openxmlformats.org/officeDocument/2006/relationships" id="267" r:id="Rc29888b670d341e1"/>
    <p:sldId xmlns:r="http://schemas.openxmlformats.org/officeDocument/2006/relationships" id="268" r:id="R7f608da1d71f45f8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da7dfd1460d44b8" /><Relationship Type="http://schemas.openxmlformats.org/officeDocument/2006/relationships/slideMaster" Target="/ppt/slideMasters/slideMaster1.xml" Id="R57adedc023214429" /><Relationship Type="http://schemas.openxmlformats.org/officeDocument/2006/relationships/notesMaster" Target="/ppt/notesMasters/notesMaster1.xml" Id="Rbbd159403719470b" /><Relationship Type="http://schemas.openxmlformats.org/officeDocument/2006/relationships/presProps" Target="/ppt/presProps.xml" Id="Re2c9532ef29d4f81" /><Relationship Type="http://schemas.openxmlformats.org/officeDocument/2006/relationships/tableStyles" Target="/ppt/tableStyles.xml" Id="R1efe59cfaf43402c" /><Relationship Type="http://schemas.openxmlformats.org/officeDocument/2006/relationships/slide" Target="/ppt/slides/slide1.xml" Id="R9b119fcaf30f4783" /><Relationship Type="http://schemas.openxmlformats.org/officeDocument/2006/relationships/slide" Target="/ppt/slides/slide2.xml" Id="Rd1f2f9be8dba4530" /><Relationship Type="http://schemas.openxmlformats.org/officeDocument/2006/relationships/slide" Target="/ppt/slides/slide3.xml" Id="R235a3a33777140d9" /><Relationship Type="http://schemas.openxmlformats.org/officeDocument/2006/relationships/slide" Target="/ppt/slides/slide4.xml" Id="R76fb92b646fb4154" /><Relationship Type="http://schemas.openxmlformats.org/officeDocument/2006/relationships/slide" Target="/ppt/slides/slide5.xml" Id="Rbf97ca2e57a445e4" /><Relationship Type="http://schemas.openxmlformats.org/officeDocument/2006/relationships/slide" Target="/ppt/slides/slide6.xml" Id="Rd9dc2f11a9de4ff9" /><Relationship Type="http://schemas.openxmlformats.org/officeDocument/2006/relationships/slide" Target="/ppt/slides/slide7.xml" Id="Rad25a763423840dc" /><Relationship Type="http://schemas.openxmlformats.org/officeDocument/2006/relationships/slide" Target="/ppt/slides/slide8.xml" Id="Rb17da21960964ef3" /><Relationship Type="http://schemas.openxmlformats.org/officeDocument/2006/relationships/slide" Target="/ppt/slides/slide9.xml" Id="R7386b01568ae462b" /><Relationship Type="http://schemas.openxmlformats.org/officeDocument/2006/relationships/slide" Target="/ppt/slides/slide10.xml" Id="R1bc76cc74484429b" /><Relationship Type="http://schemas.openxmlformats.org/officeDocument/2006/relationships/slide" Target="/ppt/slides/slide11.xml" Id="R0983ad952f064522" /><Relationship Type="http://schemas.openxmlformats.org/officeDocument/2006/relationships/slide" Target="/ppt/slides/slide12.xml" Id="Rc29888b670d341e1" /><Relationship Type="http://schemas.openxmlformats.org/officeDocument/2006/relationships/slide" Target="/ppt/slides/slide13.xml" Id="R7f608da1d71f45f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68f98ed2845488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84cebb795394c81" /><Relationship Type="http://schemas.openxmlformats.org/officeDocument/2006/relationships/notesMaster" Target="/ppt/notesMasters/notesMaster1.xml" Id="Reb12d5a63e4c4b7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bc8931ce5e14057" /><Relationship Type="http://schemas.openxmlformats.org/officeDocument/2006/relationships/notesMaster" Target="/ppt/notesMasters/notesMaster1.xml" Id="R768ba5162acc411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0d65a810f714a3e" /><Relationship Type="http://schemas.openxmlformats.org/officeDocument/2006/relationships/notesMaster" Target="/ppt/notesMasters/notesMaster1.xml" Id="R7412492f23c8470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b8cd9ca6dd04c6f" /><Relationship Type="http://schemas.openxmlformats.org/officeDocument/2006/relationships/notesMaster" Target="/ppt/notesMasters/notesMaster1.xml" Id="Rab5ba8ea9aaf4f0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f30c526d1a64b45" /><Relationship Type="http://schemas.openxmlformats.org/officeDocument/2006/relationships/notesMaster" Target="/ppt/notesMasters/notesMaster1.xml" Id="R098f7d917ff04d0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01b28a331e748a2" /><Relationship Type="http://schemas.openxmlformats.org/officeDocument/2006/relationships/notesMaster" Target="/ppt/notesMasters/notesMaster1.xml" Id="Rf212712f3bac4c5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c2d163590194873" /><Relationship Type="http://schemas.openxmlformats.org/officeDocument/2006/relationships/notesMaster" Target="/ppt/notesMasters/notesMaster1.xml" Id="Rcef57f48b8314f3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5691b1c8bb348a5" /><Relationship Type="http://schemas.openxmlformats.org/officeDocument/2006/relationships/notesMaster" Target="/ppt/notesMasters/notesMaster1.xml" Id="R19574b65727f4cb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69b279b917645c9" /><Relationship Type="http://schemas.openxmlformats.org/officeDocument/2006/relationships/notesMaster" Target="/ppt/notesMasters/notesMaster1.xml" Id="R63d44b9b8c8d489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9455513c0404427" /><Relationship Type="http://schemas.openxmlformats.org/officeDocument/2006/relationships/notesMaster" Target="/ppt/notesMasters/notesMaster1.xml" Id="R0bbb3420288445a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aaaebf5a8e4433f" /><Relationship Type="http://schemas.openxmlformats.org/officeDocument/2006/relationships/notesMaster" Target="/ppt/notesMasters/notesMaster1.xml" Id="R826f57d88bde46b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7d1bdf657c34420" /><Relationship Type="http://schemas.openxmlformats.org/officeDocument/2006/relationships/notesMaster" Target="/ppt/notesMasters/notesMaster1.xml" Id="Rfb57d313754f436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365c7bce32048b8" /><Relationship Type="http://schemas.openxmlformats.org/officeDocument/2006/relationships/notesMaster" Target="/ppt/notesMasters/notesMaster1.xml" Id="R81e0cbb60be24b5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8337fc502fe42c4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0025e9e27da478a" /><Relationship Type="http://schemas.openxmlformats.org/officeDocument/2006/relationships/slideLayout" Target="/ppt/slideLayouts/slideLayout1.xml" Id="R20a83d30ec034d9a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0a83d30ec034d9a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aaa923f190d415a" /><Relationship Type="http://schemas.openxmlformats.org/officeDocument/2006/relationships/image" Target="/ppt/media/image.bin" Id="R045b37e59ece47d3" /><Relationship Type="http://schemas.openxmlformats.org/officeDocument/2006/relationships/notesSlide" Target="/ppt/notesSlides/notesSlide1.xml" Id="Rde0f6608e9964b6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45180f726f460c" /><Relationship Type="http://schemas.openxmlformats.org/officeDocument/2006/relationships/notesSlide" Target="/ppt/notesSlides/notesSlide2.xml" Id="R460e465dd92544e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41a3a3781c4458" /><Relationship Type="http://schemas.openxmlformats.org/officeDocument/2006/relationships/notesSlide" Target="/ppt/notesSlides/notesSlide3.xml" Id="R73b54f684bed4ba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877ab5482bd401c" /><Relationship Type="http://schemas.openxmlformats.org/officeDocument/2006/relationships/notesSlide" Target="/ppt/notesSlides/notesSlide4.xml" Id="Rce52502360954d2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25dfdb93a34a95" /><Relationship Type="http://schemas.openxmlformats.org/officeDocument/2006/relationships/image" Target="/ppt/media/image2.bin" Id="R2580f1844fbe4a9a" /><Relationship Type="http://schemas.openxmlformats.org/officeDocument/2006/relationships/notesSlide" Target="/ppt/notesSlides/notesSlide5.xml" Id="R985583e5b244459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928de591bd4eb4" /><Relationship Type="http://schemas.openxmlformats.org/officeDocument/2006/relationships/image" Target="/ppt/media/image3.bin" Id="R3553fd0577774c9e" /><Relationship Type="http://schemas.openxmlformats.org/officeDocument/2006/relationships/notesSlide" Target="/ppt/notesSlides/notesSlide6.xml" Id="Rabf25a503be246e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b51f2a2ab44cda" /><Relationship Type="http://schemas.openxmlformats.org/officeDocument/2006/relationships/notesSlide" Target="/ppt/notesSlides/notesSlide7.xml" Id="Rd782422d45294fe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a1d41b499b4774" /><Relationship Type="http://schemas.openxmlformats.org/officeDocument/2006/relationships/image" Target="/ppt/media/image4.bin" Id="Rb82fa36d671d4161" /><Relationship Type="http://schemas.openxmlformats.org/officeDocument/2006/relationships/notesSlide" Target="/ppt/notesSlides/notesSlide8.xml" Id="R300d8b39ba1f46b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da4d0817bbd4583" /><Relationship Type="http://schemas.openxmlformats.org/officeDocument/2006/relationships/notesSlide" Target="/ppt/notesSlides/notesSlide9.xml" Id="R97755716ccad412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f3cedb0ad644b7" /><Relationship Type="http://schemas.openxmlformats.org/officeDocument/2006/relationships/notesSlide" Target="/ppt/notesSlides/notesSlide10.xml" Id="Rb930dac85e1e480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d82f4865ad4c2d" /><Relationship Type="http://schemas.openxmlformats.org/officeDocument/2006/relationships/notesSlide" Target="/ppt/notesSlides/notesSlide11.xml" Id="R8804baf6e422463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30862b4b594a6e" /><Relationship Type="http://schemas.openxmlformats.org/officeDocument/2006/relationships/notesSlide" Target="/ppt/notesSlides/notesSlide12.xml" Id="R352ca119c871463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9f13449d8746df" /><Relationship Type="http://schemas.openxmlformats.org/officeDocument/2006/relationships/notesSlide" Target="/ppt/notesSlides/notesSlide13.xml" Id="R12574835d0ef43a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AFA415F-9703-4EB6-9F44-76C45816C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428F2F8-95EC-438A-9C23-7E4E5062E0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5E4DF2-C070-4CE1-A63D-3AB047D68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20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211993-CABD-4D36-AFD6-10D39E7BB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7B512B-0070-447F-AD3A-F7CE19781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Complete Anatomical and Surgical Story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B3BF09D-D642-49C7-B9EE-800E693C8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When we assemble Mateo's whole anatomical and surgical picture, what exactly does he have, and how do we know it is that and not something larger?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D35A3C4-790F-481D-9434-C1993F7E6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complete anatomical story can define structures, functions, repairs, and uncertainties while leaving treatment comparisons open to experiment.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5b37e59ece47d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66701551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815BE22-8B30-4473-BCCC-BDCAFCBB8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F2965E7-CC7C-4FCF-89A7-5850E7374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76BD97-A38F-4B2E-958F-ECF7E7C217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20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97B043-16DC-4739-9711-A3DD1EFCE9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F32F292-A2F9-4534-9517-430425CC90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7EC7772-0748-4BCF-A300-0E5E275047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6D5FE9B-138A-41C2-B67B-EC172A420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3D1C7B5-6089-404F-BFC4-4F2F58E3ED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care is a coordinated timeline because each specialty acts when anatomy, function, and development make its decision useful.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0093E09-0ED4-4789-8417-9F5FC95113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439481365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A2CA5A2-52F8-419F-929E-CBBB5EEAB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B71F342-C064-42CA-BE23-47ACB89125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306A34-1D23-4929-9288-1AC989447F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20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A118B8E-3896-4987-AE20-8D766A09EB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C6FCA8-C3C3-40F5-ABB1-5F7473412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B0E8994-037E-4B3D-904B-0D542AE2F8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250B3D8-A067-4202-A935-D4E4DC4E3D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CBC3DE4-C4F0-4C63-95EB-971B224402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5183048-F532-43DE-8AA7-A0019A7E8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2148E8E-BF64-433E-ACA6-6AC9A4AA0E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7AF1299-AEB6-4A52-B375-39C8F072B8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48A1ACC-90D4-4385-B89A-2FFF1ECBB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237636E-5744-435E-B1B2-C33C57B75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DAF133D-AF06-4638-83C3-BCF0B2EEFF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EC5D444-44CB-4F5F-80E3-B6FBA90ECB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15105763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41BD1F4-9ADB-45A1-8513-C3A2D466C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8237592-F2B7-4D72-89EE-55727888C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038F9E-D989-4EC9-848C-5378A5618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20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F2725EE-FA81-4AEF-8F5E-ED29A4564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005F16-6230-48BC-88F6-FFDDA6E525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56AA085-2C88-41C4-860A-F410D02089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complete anatomical story can define structures, functions, repairs, and uncertainties while leaving treatment comparisons open to experiment.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1BC62E1-FBFF-4DB7-A131-D5778EE3B0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2BB9E98-5961-4C5C-B941-AAC3EDC1F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18B076B-DBBB-43CA-99CE-2BDAFB01F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16F6DC5-CB2D-4D73-856F-3391AD0E30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EDF9ACB-D784-4B4C-A2E6-AE8A5B139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DC75DD1-3689-4DAD-B04A-72A34D766C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869A4D7-066B-4745-A608-39B18E3FC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369091D-CD01-4EEA-865B-257E54BE2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4B5E1EA-E164-4296-8798-45A70C58C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2006506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C0CDC03-246B-4FB0-90BA-F98B37BB3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1870B8D-BF47-45E6-9F74-D50029CA5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A48025-765C-436E-B04E-DFA86C7FE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20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AC61A0A-3308-4329-852E-BA7A7BA33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7C9176-4354-4C7D-9664-0A5AB589C4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3F5B89D-667F-480E-9014-14B2504CCC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80f1844fbe4a9a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55395129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FB4059A-E1DA-4ACA-A45B-49657416F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F50F47-6F4D-47D8-8FC1-255E7AA201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2AB673-6661-4DCF-AAEE-8D8DB1B9CB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20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85339A1-2FBD-4E1F-B517-DEF21295AE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AA8C75-0557-4056-A911-BF8FC42BE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E170BAA-D2F8-4381-8B37-DD0D2AA488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final systems report separates verified faults, completed repairs, and tests still needed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53fd0577774c9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227738E-CD3E-4FA0-89FD-043424369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ED5957C-2DD7-4B72-A5FB-598E4C709B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F6F47A7-BEBF-444A-A4BF-9E2012AFC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statements are direct observations?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08BF129-C520-4F1C-BFA9-7C6ADE118C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93CC9D8-8B7A-4D3E-A219-A69ABF4F77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E75B81C-7961-42AA-899D-975976CC41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outcomes were measured after repair?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1947560-64A9-4F24-A42B-D17B09CBF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A77F927-9B7F-400A-B8D7-52F721805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06AD65B-8BFB-468D-9441-EC84C54ECC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choices still need comparison data?</a:t>
            </a:r>
          </a:p>
        </p:txBody>
      </p:sp>
    </p:spTree>
    <p:extLst>
      <p:ext uri="{BB962C8B-B14F-4D97-AF65-F5344CB8AC3E}">
        <p14:creationId xmlns:p14="http://schemas.microsoft.com/office/powerpoint/2010/main" val="200343868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8934447-BC86-488B-86AF-35A713203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8B3F17-5192-46EB-9509-FE46C85E2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6489231-A45E-4E71-B298-48D50E3CA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20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81649A-F73F-4517-B4F7-3CE99A4F18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0ECA1A-C9FF-4642-B857-95305B706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880F67D-B0C6-4E46-ACE7-ACEFF10CE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9BF8BD0-3F3D-4884-BF97-D3CA4F4AF8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10C0E3-2797-4DB7-877D-9CC599C16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E5518C1-51C8-401A-9AD2-5F7F9546D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observed anatomy from inferred cause.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33879A5-A567-4ED3-A061-DF6D3372F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7E46663-0F01-4837-8921-E42A7759E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4F4EA76-ABCC-4C35-86D6-FEC027CF3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Link each repair to a functional target and measured outcome.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0B7CF47-E193-46BB-A829-6624E90A96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7686F9D-2FAC-469E-9F0D-E3AF7FAC9A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2ADDD60-770F-477F-A598-1277CBA21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remaining uncertainties as researchable questions.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C5D3FEC-D021-4AE1-AEF5-300D5208E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A person's health story includes goals, experience, access, and quality of life beyond a technical report.</a:t>
            </a:r>
          </a:p>
        </p:txBody>
      </p:sp>
    </p:spTree>
    <p:extLst>
      <p:ext uri="{BB962C8B-B14F-4D97-AF65-F5344CB8AC3E}">
        <p14:creationId xmlns:p14="http://schemas.microsoft.com/office/powerpoint/2010/main" val="1790913665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E8AB2D4-EE5D-4C24-915B-1661067D4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E6AB8EC-16A2-45DC-905C-38F324D639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95A237F-6D3D-4ACC-BCCC-EA9B01238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20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02902F-8A1F-46B2-A998-6C1AB20857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886D4EA-D462-4005-B596-1F9BA7B3AC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Present Mateo's evidence-bounded anatomical synthesis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89D6116-854F-4934-B855-C5578B686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82fa36d671d416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1D38A08-254A-47AE-BF3E-86AD60EE5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ACB921D-702A-4BA3-8D4E-B5FAC8575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ANA20-E1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16D8379-8C04-43E3-B7D8-4926AE5EC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composite anatomy supports a complete unilateral left cleft lip, alveolus, and palate with a Veau III palate co…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3E48202-8DEC-44A7-8A27-82ACBBF50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840E712-F00C-496B-A239-62A773F02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ANA20-E2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D17E2A0-2262-4D0B-9C53-57B31D041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No supplied extra-anatomical pattern establishes a syndrome, and Genetics did not provide a patient-specific molecu…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B26D947-DA2E-4BFC-99D8-3CC267EA28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F0F96FE-7387-4430-A6E0-D52BE52D90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ANA20-E3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4699C37-A954-4F60-A032-2C002AA6A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Several care choices still have competing techniques or uncertain long-term outcomes, including molding, palate pro…</a:t>
            </a:r>
          </a:p>
        </p:txBody>
      </p:sp>
    </p:spTree>
    <p:extLst>
      <p:ext uri="{BB962C8B-B14F-4D97-AF65-F5344CB8AC3E}">
        <p14:creationId xmlns:p14="http://schemas.microsoft.com/office/powerpoint/2010/main" val="161789388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E2A3E46-850C-46A6-8584-A9AF53FD2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6DB10E-1F6E-49D8-B0D4-C7EE0E0100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4722ACE-793C-4498-B40B-712C39084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20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E2B4326-3E99-47A5-A5E8-4BB6BCD91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14CBA64-645E-4E57-BDC4-C86E1F42B6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10B2B59-C275-489F-B5FE-D447CBD5C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8351B12-C5A0-44B1-96D5-0656F06FE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6DE55C9-5557-40DB-B5AF-CAEC7624E8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Verified fault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4A007AB-4849-4869-BC4B-CC50EA9701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D3265F5-88E8-4801-8A7B-100ACC43E2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9577868-7A0C-47AE-B5C3-86ACBE727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Supplied anatomical finding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743BECF-5B2F-4806-8A06-0117F3D3B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2415E88-E953-449A-8131-A36231E69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Repair and performance test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511F633-EABE-4EF3-BA0E-F7F02D23B6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08C45FB-C850-4C4F-B572-28ED7BABD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D8AFD70-42B6-418D-B697-9DC6C1D95D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Intervention and measured function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F480149-0D0B-45C2-B7D6-5081F4960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674471B-5389-415B-BABD-E8F10FA6C6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Open comparison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D80F286-2379-45A1-99F4-A46730297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E14BC44-9509-4AD6-8BD7-9E52750CB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B0C9F17-01D1-4681-9221-E4C4483ADB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Experimental-design question</a:t>
            </a:r>
          </a:p>
        </p:txBody>
      </p:sp>
    </p:spTree>
    <p:extLst>
      <p:ext uri="{BB962C8B-B14F-4D97-AF65-F5344CB8AC3E}">
        <p14:creationId xmlns:p14="http://schemas.microsoft.com/office/powerpoint/2010/main" val="1154455963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CCC848C-F94E-41F4-80D1-666886630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BB02492-81B5-4F94-8C46-4D930FB7EB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AD6A9C-0CF3-492F-900E-F71B842A3A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20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2B2054-2229-4C6B-9992-6B2998505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0D72715-0F00-4634-B959-C54832439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4DCFB8B-B11A-49A2-9720-919CC4759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lead craniofacial surgeon at the final case conference.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05AE50A-B83F-4E70-837E-AB17E64081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FCCF75A-EBF1-434C-80B1-537C399DF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team must choose between a confident but overclaimed summary…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338E0CF-922C-47C6-A294-D3083A529D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11AC69B-CD2A-418D-B78B-8B96E2365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D8E40C9-690F-4B2C-B00C-2CA0004F63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Present the supported anatomy, functional consequences, staged…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DB6EB0A-9A4C-42A7-B242-98C277294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A760512-936F-46F9-B9C3-EAEF049202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06E18B8-B6C7-47CC-BAD5-829522F9A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Claim one gene, one surgical cause, and…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03EEFBC-4E80-477E-9844-89D242578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99AFC7B-902A-46BF-A654-C4CCAC95E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60B4FA1-CCB1-4588-B34B-E0D90F8428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Avoid any conclusion because some questions remain…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366E9A6-2628-4ABA-8D54-BBCAE67B85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final report and cite classification, claim…</a:t>
            </a:r>
          </a:p>
        </p:txBody>
      </p:sp>
    </p:spTree>
    <p:extLst>
      <p:ext uri="{BB962C8B-B14F-4D97-AF65-F5344CB8AC3E}">
        <p14:creationId xmlns:p14="http://schemas.microsoft.com/office/powerpoint/2010/main" val="125185813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B47EBDB-42A8-4E1F-8005-7AA2903B7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4CB5B2A-D088-4D36-87FC-EB47C1E09E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CE071F-9095-418A-9E9A-6856118D4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20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277C03F-E3CA-49B4-9B8A-EA4D94AE9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CBF712-5174-483E-9781-1F0F9B601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D8F93B5-0EF2-4341-863D-6D50F7E3C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7E5B5EC-785A-4186-AF98-E458D7AD5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DB1108A-4A3E-43EA-9B44-36F1EB0C0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Present the supported anatomy, functional consequences, staged care, and named uncertainties.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1A2CF99-E677-4B4D-AB1C-E398C69C2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F8EB3AD-1E8B-4A3E-A442-B52FD5598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98C7EF3-1ABB-4303-94A5-43EC21227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ANA20-E1 + ANA20-E2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780E17F-3E00-448B-9861-B2257F0779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79F022E-5E8F-4AA1-8132-B9911F09D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FA2D5DF-010F-413F-B125-3CA9FD0CBD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5316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synthesize the complete supplied anatomical story. You may not add a syndrome, molecular diagnosis, guaranteed outcome, or universal best operation.</a:t>
            </a:r>
          </a:p>
        </p:txBody>
      </p:sp>
    </p:spTree>
    <p:extLst>
      <p:ext uri="{BB962C8B-B14F-4D97-AF65-F5344CB8AC3E}">
        <p14:creationId xmlns:p14="http://schemas.microsoft.com/office/powerpoint/2010/main" val="29251206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B449208-954C-43F7-9E29-F3AE29CB2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4429800-C168-499D-B46F-BE03F97D5E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0F82DE-92DE-4C5A-B094-25278F5DB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20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C02CEF-CBCE-470E-A844-60CC0F1EFF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D02A78-0A6A-46C3-B02A-53732D9A18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3F353A1-7B81-4C87-AEAA-971CB1D7E0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D9862F7-76ED-42B6-8B08-E26B6A289D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F2DF140-904C-437C-87B0-E9A588169C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complete anatomical story can define structures, functions, repairs, and uncertainties while leaving treatment comparisons open to experiment.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5CD0DD0-9306-41E0-9942-E0D1BC51FE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597D51E-F8C2-4BE2-88EC-D1DD09860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36DABC1-0904-4E09-BB31-4302139D8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anatomical and surgical team has finished its report. But isolated and nonsyndromic is the anatomy's verdict, not…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94F2FE9-9D1A-4EF2-B56C-355EDBAB4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2057600065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7B21E75-AC1C-4E95-9A48-7189EBAD0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77D6D5-7995-4E45-99CF-CE1F6CDED9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581C68-239E-4054-8222-69FEE92C6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20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483D8F-FEC0-4597-A13F-23F9C8F944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E42072D-29DF-4B9C-802B-04EA03072D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8BA57A2-A457-4DE9-B4AB-728CCDE86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50C07E1-64CC-4E6E-8C58-CCAEF4E94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Houkes et al. 2023, Classification Systems of Cleft Lip, Alveolus and Palate: International Survey (Cleft Palate Craniofac J)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Kotlarek et al. 2020, Levator Veli Palatini in Repaired Cleft Palate (J Speech Lang Hear Res)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Taritsa et al. 2025, 12-Year Trends of Orofacial Clefts in the US: Racial/Ethnic Differences (Cleft Palate Craniofac J)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971F5D8-3338-45FD-A464-5C7E1BF8CE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4772FFB-615D-45DA-9BD9-56D7E284D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E130B02-7023-45FC-A08D-8F639FEDED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Integrating structure, function, and intervention across a body region • Evidence-based diagnosis from assembled findings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78AFC8A-FB20-47A4-9100-03E1BC5F4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1366CB4-6CEF-4F9E-85B8-5EB5A26581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DEDDA49-EE8B-4847-B26E-23FED8336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49173553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2026-07-11T03:27:45.6210000Z</dcterms:created>
  <dcterms:modified xsi:type="dcterms:W3CDTF">2026-07-11T03:27:45.6210000Z</dcterms:modified>
</coreProperties>
</file>