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ac3d94b1452423f" /><Relationship Type="http://schemas.openxmlformats.org/officeDocument/2006/relationships/extended-properties" Target="/docProps/app.xml" Id="R5967cea59adf46be" /><Relationship Type="http://schemas.openxmlformats.org/officeDocument/2006/relationships/officeDocument" Target="/ppt/presentation.xml" Id="R6dcb18260bdc406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61e20d6d8664e89"/>
  </p:sldMasterIdLst>
  <p:notesMasterIdLst>
    <p:notesMasterId xmlns:r="http://schemas.openxmlformats.org/officeDocument/2006/relationships" r:id="R6c85e024b42b46a5"/>
  </p:notesMasterIdLst>
  <p:sldIdLst>
    <p:sldId xmlns:r="http://schemas.openxmlformats.org/officeDocument/2006/relationships" id="256" r:id="R4bb8a33496e54ca8"/>
    <p:sldId xmlns:r="http://schemas.openxmlformats.org/officeDocument/2006/relationships" id="257" r:id="R5ee9d534caa84cb8"/>
    <p:sldId xmlns:r="http://schemas.openxmlformats.org/officeDocument/2006/relationships" id="258" r:id="R69c3caf44c06428e"/>
    <p:sldId xmlns:r="http://schemas.openxmlformats.org/officeDocument/2006/relationships" id="259" r:id="Rebf31cedfc4c401c"/>
    <p:sldId xmlns:r="http://schemas.openxmlformats.org/officeDocument/2006/relationships" id="260" r:id="R94efef8e5ea849eb"/>
    <p:sldId xmlns:r="http://schemas.openxmlformats.org/officeDocument/2006/relationships" id="261" r:id="R6edbc079b19f45a6"/>
    <p:sldId xmlns:r="http://schemas.openxmlformats.org/officeDocument/2006/relationships" id="262" r:id="R6971944a8e2d40da"/>
    <p:sldId xmlns:r="http://schemas.openxmlformats.org/officeDocument/2006/relationships" id="263" r:id="R1d2a74b9438d4b8a"/>
    <p:sldId xmlns:r="http://schemas.openxmlformats.org/officeDocument/2006/relationships" id="264" r:id="R5845d383198c4afe"/>
    <p:sldId xmlns:r="http://schemas.openxmlformats.org/officeDocument/2006/relationships" id="265" r:id="R498a4527a5a047a2"/>
    <p:sldId xmlns:r="http://schemas.openxmlformats.org/officeDocument/2006/relationships" id="266" r:id="Rfcc7fd5ad358490e"/>
    <p:sldId xmlns:r="http://schemas.openxmlformats.org/officeDocument/2006/relationships" id="267" r:id="R4272352dd43b48f7"/>
    <p:sldId xmlns:r="http://schemas.openxmlformats.org/officeDocument/2006/relationships" id="268" r:id="R9e9d7975ba2f4d8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1eea02b26314d2e" /><Relationship Type="http://schemas.openxmlformats.org/officeDocument/2006/relationships/slideMaster" Target="/ppt/slideMasters/slideMaster1.xml" Id="R461e20d6d8664e89" /><Relationship Type="http://schemas.openxmlformats.org/officeDocument/2006/relationships/notesMaster" Target="/ppt/notesMasters/notesMaster1.xml" Id="R6c85e024b42b46a5" /><Relationship Type="http://schemas.openxmlformats.org/officeDocument/2006/relationships/presProps" Target="/ppt/presProps.xml" Id="Rf4eb255575804432" /><Relationship Type="http://schemas.openxmlformats.org/officeDocument/2006/relationships/tableStyles" Target="/ppt/tableStyles.xml" Id="Rb25ebb7ea7da45a4" /><Relationship Type="http://schemas.openxmlformats.org/officeDocument/2006/relationships/slide" Target="/ppt/slides/slide1.xml" Id="R4bb8a33496e54ca8" /><Relationship Type="http://schemas.openxmlformats.org/officeDocument/2006/relationships/slide" Target="/ppt/slides/slide2.xml" Id="R5ee9d534caa84cb8" /><Relationship Type="http://schemas.openxmlformats.org/officeDocument/2006/relationships/slide" Target="/ppt/slides/slide3.xml" Id="R69c3caf44c06428e" /><Relationship Type="http://schemas.openxmlformats.org/officeDocument/2006/relationships/slide" Target="/ppt/slides/slide4.xml" Id="Rebf31cedfc4c401c" /><Relationship Type="http://schemas.openxmlformats.org/officeDocument/2006/relationships/slide" Target="/ppt/slides/slide5.xml" Id="R94efef8e5ea849eb" /><Relationship Type="http://schemas.openxmlformats.org/officeDocument/2006/relationships/slide" Target="/ppt/slides/slide6.xml" Id="R6edbc079b19f45a6" /><Relationship Type="http://schemas.openxmlformats.org/officeDocument/2006/relationships/slide" Target="/ppt/slides/slide7.xml" Id="R6971944a8e2d40da" /><Relationship Type="http://schemas.openxmlformats.org/officeDocument/2006/relationships/slide" Target="/ppt/slides/slide8.xml" Id="R1d2a74b9438d4b8a" /><Relationship Type="http://schemas.openxmlformats.org/officeDocument/2006/relationships/slide" Target="/ppt/slides/slide9.xml" Id="R5845d383198c4afe" /><Relationship Type="http://schemas.openxmlformats.org/officeDocument/2006/relationships/slide" Target="/ppt/slides/slide10.xml" Id="R498a4527a5a047a2" /><Relationship Type="http://schemas.openxmlformats.org/officeDocument/2006/relationships/slide" Target="/ppt/slides/slide11.xml" Id="Rfcc7fd5ad358490e" /><Relationship Type="http://schemas.openxmlformats.org/officeDocument/2006/relationships/slide" Target="/ppt/slides/slide12.xml" Id="R4272352dd43b48f7" /><Relationship Type="http://schemas.openxmlformats.org/officeDocument/2006/relationships/slide" Target="/ppt/slides/slide13.xml" Id="R9e9d7975ba2f4d8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0eddbfce44a44d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550359f60ea48ff" /><Relationship Type="http://schemas.openxmlformats.org/officeDocument/2006/relationships/notesMaster" Target="/ppt/notesMasters/notesMaster1.xml" Id="R04e1500621474f5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5a49aecb63b4349" /><Relationship Type="http://schemas.openxmlformats.org/officeDocument/2006/relationships/notesMaster" Target="/ppt/notesMasters/notesMaster1.xml" Id="R404601a6de464b7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d7ca96daaf14dee" /><Relationship Type="http://schemas.openxmlformats.org/officeDocument/2006/relationships/notesMaster" Target="/ppt/notesMasters/notesMaster1.xml" Id="R3f75468f492a41f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ad7b2db75204d15" /><Relationship Type="http://schemas.openxmlformats.org/officeDocument/2006/relationships/notesMaster" Target="/ppt/notesMasters/notesMaster1.xml" Id="R87732cdd38a54a5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cbd4dabbcba4e91" /><Relationship Type="http://schemas.openxmlformats.org/officeDocument/2006/relationships/notesMaster" Target="/ppt/notesMasters/notesMaster1.xml" Id="R55a5823845d34ea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b2f97afdd944fe" /><Relationship Type="http://schemas.openxmlformats.org/officeDocument/2006/relationships/notesMaster" Target="/ppt/notesMasters/notesMaster1.xml" Id="R010d52396330447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c9c33fb0f1414a" /><Relationship Type="http://schemas.openxmlformats.org/officeDocument/2006/relationships/notesMaster" Target="/ppt/notesMasters/notesMaster1.xml" Id="R892e51b2675e4b1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221c5e55d564060" /><Relationship Type="http://schemas.openxmlformats.org/officeDocument/2006/relationships/notesMaster" Target="/ppt/notesMasters/notesMaster1.xml" Id="Ra8a4694655604d3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1d121a786e473e" /><Relationship Type="http://schemas.openxmlformats.org/officeDocument/2006/relationships/notesMaster" Target="/ppt/notesMasters/notesMaster1.xml" Id="Re9b122d1c941481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4b50c490ab34664" /><Relationship Type="http://schemas.openxmlformats.org/officeDocument/2006/relationships/notesMaster" Target="/ppt/notesMasters/notesMaster1.xml" Id="Rcfd990b3a1084b6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11f09b4b4b14e2c" /><Relationship Type="http://schemas.openxmlformats.org/officeDocument/2006/relationships/notesMaster" Target="/ppt/notesMasters/notesMaster1.xml" Id="R1690d0c669a648b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02627104f774ff5" /><Relationship Type="http://schemas.openxmlformats.org/officeDocument/2006/relationships/notesMaster" Target="/ppt/notesMasters/notesMaster1.xml" Id="R3356eadc82564d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998efe5e5794d09" /><Relationship Type="http://schemas.openxmlformats.org/officeDocument/2006/relationships/notesMaster" Target="/ppt/notesMasters/notesMaster1.xml" Id="Rdfefe99018a74ed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b929b77867b413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780cb57c85d417b" /><Relationship Type="http://schemas.openxmlformats.org/officeDocument/2006/relationships/slideLayout" Target="/ppt/slideLayouts/slideLayout1.xml" Id="R24596686782d498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4596686782d498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5008dd370241d1" /><Relationship Type="http://schemas.openxmlformats.org/officeDocument/2006/relationships/image" Target="/ppt/media/image.bin" Id="Re1ee5b76f7e34121" /><Relationship Type="http://schemas.openxmlformats.org/officeDocument/2006/relationships/notesSlide" Target="/ppt/notesSlides/notesSlide1.xml" Id="R3801c83505f142b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2d5ca32b3d4185" /><Relationship Type="http://schemas.openxmlformats.org/officeDocument/2006/relationships/notesSlide" Target="/ppt/notesSlides/notesSlide2.xml" Id="R2276a9ea53ba41c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77119465f14db6" /><Relationship Type="http://schemas.openxmlformats.org/officeDocument/2006/relationships/notesSlide" Target="/ppt/notesSlides/notesSlide3.xml" Id="Rc7d70eb485ce4cc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b4b3772b5a461b" /><Relationship Type="http://schemas.openxmlformats.org/officeDocument/2006/relationships/notesSlide" Target="/ppt/notesSlides/notesSlide4.xml" Id="R7ac57065a8bb436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d5c8c86710490b" /><Relationship Type="http://schemas.openxmlformats.org/officeDocument/2006/relationships/image" Target="/ppt/media/image2.bin" Id="R9af81497b77c4985" /><Relationship Type="http://schemas.openxmlformats.org/officeDocument/2006/relationships/notesSlide" Target="/ppt/notesSlides/notesSlide5.xml" Id="R4c3501d86cb54d5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3ca2a98689414e" /><Relationship Type="http://schemas.openxmlformats.org/officeDocument/2006/relationships/image" Target="/ppt/media/image3.bin" Id="R046900ff59bb44c3" /><Relationship Type="http://schemas.openxmlformats.org/officeDocument/2006/relationships/notesSlide" Target="/ppt/notesSlides/notesSlide6.xml" Id="Rcbea23664b23442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ed55d132a741b8" /><Relationship Type="http://schemas.openxmlformats.org/officeDocument/2006/relationships/notesSlide" Target="/ppt/notesSlides/notesSlide7.xml" Id="Red11ea1abfa8460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be11298eb74257" /><Relationship Type="http://schemas.openxmlformats.org/officeDocument/2006/relationships/image" Target="/ppt/media/image4.bin" Id="R8c2cbb3d33384ade" /><Relationship Type="http://schemas.openxmlformats.org/officeDocument/2006/relationships/notesSlide" Target="/ppt/notesSlides/notesSlide8.xml" Id="R07c6845ce514459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a907eee5b24bda" /><Relationship Type="http://schemas.openxmlformats.org/officeDocument/2006/relationships/notesSlide" Target="/ppt/notesSlides/notesSlide9.xml" Id="R3bd1410c839e483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f0866907b54c39" /><Relationship Type="http://schemas.openxmlformats.org/officeDocument/2006/relationships/notesSlide" Target="/ppt/notesSlides/notesSlide10.xml" Id="Rc53985ca839c425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3d8aeb72c64f28" /><Relationship Type="http://schemas.openxmlformats.org/officeDocument/2006/relationships/notesSlide" Target="/ppt/notesSlides/notesSlide11.xml" Id="Rc5353d794e1b48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c45817cec646b2" /><Relationship Type="http://schemas.openxmlformats.org/officeDocument/2006/relationships/notesSlide" Target="/ppt/notesSlides/notesSlide12.xml" Id="R30492837ab3b4b4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ba785c6a2544b7" /><Relationship Type="http://schemas.openxmlformats.org/officeDocument/2006/relationships/notesSlide" Target="/ppt/notesSlides/notesSlide13.xml" Id="R7b44f0832720484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235AC8-337A-46D5-B551-DF67BA26D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BD3D14-134F-4EED-8C53-7BC56A9CA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2F26F2-048A-4530-97ED-07C603896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CE8DD3-3A1A-48B0-A2B5-6E687E967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A77A79-4066-4470-BED8-EC72C99CD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Correcting the Bite and the Midface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8A7C8E-E693-4657-9B3F-8AB90CA03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correct a retruded cleft midface and an underbite once a child has nearly finished growing?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67625B-5B7F-4654-9618-E4CD214D1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Severe maxillary retrusion may require moving the upper jaw, but the choice between methods depends on severity, growth, stability, burden, airway, and speech.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ee5b76f7e3412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6084034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26F04A-B453-4906-B60C-DE13DC8D0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FF51B0-10EF-45A4-AB96-64E45535D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1F1377-A7EE-4872-A3A7-4E422BE3D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C49E87-E812-4084-A4C2-E5F8EB793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A82C50-4AC1-411F-911A-708F6514F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7271C9-CCA7-45C6-85FB-F80311B02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FC5E7C-B769-44E8-BB7C-0746C935E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68822A-E557-4D85-9B35-772853D22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93537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Cleft-related midface undergrowth can reflect both underlying anatomy and treatment history, so scar alone should not be treated as a proven single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93DC43-F3EA-494D-801B-E590C9AD0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4554167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F9D6C7-15FB-420F-94D0-29FAC4CF9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5B7354-4087-4991-94C5-A8C826F7B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4044BB-3E72-4EA0-8ED2-CACC69210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DDD10E-D0F4-4B51-9EB5-7088E2D59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08BD42-2B0C-49C6-8984-307E953E0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1F2D06-3055-4284-B823-95ECF640E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4AD36A-0CF7-4BB2-9DA2-2EAFF7E2F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A14D8F-BB29-4E59-A7F7-149D15CAB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7A7208-F8CF-4B77-B323-772268EE1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AF3B1AF-E063-413D-AA25-13F680E1A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9196582-0883-4FFB-8CD0-0A041EAD5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EE8E54-CCE4-475C-838F-C26C86E36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6A19E4-A7B6-46B9-BEAD-1948C34C2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DD122A-2D3C-441D-8B24-893A0AAE4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918DE89-CEB6-470E-B948-D52E53EFB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87142997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394EB0-C78E-421E-8E17-0469FE136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B19EA3-96A8-4B14-B24B-284463C60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0EEFEB-F4A5-4654-84CA-721132B15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612C46-AA6F-4EE0-A79C-4863065AD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9074D7-D923-4AC8-B792-04E1C3821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B1740A-66DF-457F-B539-94D3C1A4C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Severe maxillary retrusion may require moving the upper jaw, but the choice between methods depends on severity, growth, stability, burden, airway, and speech.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6048CA-23C4-4809-B5B5-1D1D97C49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BE2AC0-204E-4054-93AF-423EE59C0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80B8AA-FF3F-4057-ACCA-936161020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E665666-1A6C-4E7B-82C3-46670E6E5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F29B50-66D6-4A95-99D7-932960F4E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F3FD1AD-3DBC-45FD-8038-1BF02FF0C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5B82DA1-6128-4093-92E3-3B502F09C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30B98A-760E-4082-8ED4-C02B5A3D8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09A136-606B-41A6-9137-51B4CAB54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2331505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C4B0EB-1621-4108-876E-BC4600EEE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61FFFF-3307-4CB0-826D-479461219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E8700B-F844-4A31-8810-888DB4241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8C9A77-81C8-40B2-BDF0-EDBFEFF56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CF36BA-A6B6-4BEF-AA6E-8D9F0F07A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E159E2-8453-4BD0-8EBF-88868BFF1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f81497b77c4985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7293038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5B5BD7-4855-4571-AC37-C25470E94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4D60BE-D065-4F7A-9BF3-F7B4BED3D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762C42-28B4-4F62-95C7-6FF661721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03F6AB-AB80-4833-BBC7-1B5738B26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2091B2-0F15-4DED-9615-B214BABE8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F1ED28-D811-4136-8A27-004C808C4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Reposition a heavy platform in one move or advance it in small steps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6900ff59bb44c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843038-3FE0-4556-A954-B3ED043C4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96801B-4094-4E19-947F-BCA2257D1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1F69BFC-B5CB-47A4-864C-36060EADD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method completes movement at once?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0890CF-6EBD-44AB-A5A3-24B179676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3F6234E-9E1D-482F-B8D8-AAB77B8DC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A83615-1DC9-45A1-80E0-1442228FC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method spreads change over time?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6DA25A-FB50-466B-8C06-38E4BE8AA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A851478-BD6B-456B-B199-33BBC284F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936F2E-0585-4670-866D-3B40D367C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tradeoffs must be compared besides distance?</a:t>
            </a:r>
          </a:p>
        </p:txBody>
      </p:sp>
    </p:spTree>
    <p:extLst>
      <p:ext uri="{BB962C8B-B14F-4D97-AF65-F5344CB8AC3E}">
        <p14:creationId xmlns:p14="http://schemas.microsoft.com/office/powerpoint/2010/main" val="212601339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D84376D-9A9B-49D4-8241-79755CA61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6598BC-0A13-486F-AAC0-C1A8EA3AE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EAD238-5DF1-44B7-940F-2879ADD92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2638BA-8AC3-4B86-A750-8E4EE43F9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742835-FD18-498E-A262-2F09A5203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F4CD8B-412D-4DB7-9816-7C08291F2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E82283-0E8B-489F-BD87-51667A9E6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C397FB-72D9-414D-B4CB-41D0AC70F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9A9370-40CC-4E5A-9F29-4259C71D0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method to severity and growth status.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94A302-1EC2-4B4D-B0E9-0C291B734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E48859-791D-4D55-ABB5-8C1316D1F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E534CC-17C5-4E11-A59F-085331165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stability and patient burden.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BEFEBC-2FFC-4E49-AA66-EAA182E6C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36D00D-5F5D-4C54-9F6F-B0619268A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2C6BBB0-A0A5-4EEC-9571-0C3DA8700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Recheck airway and velopharyngeal speech before and after movement.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6DB653-F880-44B7-BB9D-BD2CD5607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Jaw surgery changes living bone and soft tissue and requires individualized planning, not generic platform mechanics.</a:t>
            </a:r>
          </a:p>
        </p:txBody>
      </p:sp>
    </p:spTree>
    <p:extLst>
      <p:ext uri="{BB962C8B-B14F-4D97-AF65-F5344CB8AC3E}">
        <p14:creationId xmlns:p14="http://schemas.microsoft.com/office/powerpoint/2010/main" val="153643061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343F1E2-BE1E-4C03-BC72-56202D754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BE2EF5-4607-43D0-8070-B4824FF6E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E3C420-213B-4480-9953-C40A89DEC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D95937-4514-4F54-BDA1-E3A772D6E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247516-1ACD-4190-9295-E70CE2A07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Le Fort I advancement with distraction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986DE4-184E-4A67-8B62-278C2479B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2cbb3d33384ad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A15526-BE8B-4F60-924F-E24CC9FB6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994C06-1CF5-4B1F-9693-3318CB39B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04DA8EB-93EE-47A0-851B-2D1CE8FAB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adolescent records show a significant anterior crossbite and maxillary retrusion not corrected by orthodont…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E96EFC-F15C-4C59-BF53-115B23021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7CB66A-10D8-4EFE-BA17-70AA590F7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28BDA7-60F0-464C-BCA4-14C63ED5A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 is near skeletal maturity in the composite scenario.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AC897D-641A-4722-BC8A-BBE4DD9FA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F504C53-A3BF-4EA8-9638-D7D961CEF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C026E22-FE53-4680-8522-ADAFC5E29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Advancing the maxilla can change velopharyngeal relationships and hypernasality risk; comparative evidence does not…</a:t>
            </a:r>
          </a:p>
        </p:txBody>
      </p:sp>
    </p:spTree>
    <p:extLst>
      <p:ext uri="{BB962C8B-B14F-4D97-AF65-F5344CB8AC3E}">
        <p14:creationId xmlns:p14="http://schemas.microsoft.com/office/powerpoint/2010/main" val="111908807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D050362-FCDB-42AA-9817-291D83218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21BC8F-4ADB-44FA-8B16-375CA4378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40D7BF-9E72-49C8-8FC3-BDBCABEEE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EF4AF4-5CCF-4AE2-8E6F-F33554873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0986B6-450C-4980-92B4-7DA1484D9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2D97C2-25E9-4FFE-8673-D7948186F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DB5D16-EFA2-465D-BFFF-084BD7807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69AAAB-56D1-4F6D-8E31-DEEFDB41A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Single crane move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902D8ED-96D0-41F0-A9F0-A1000329C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F55B56-7C8F-4FA5-B427-9A781C7D1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025B542-D5E8-4987-A1A7-3F8C55AEA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Conventional Le Fort I advancement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B914C7-5EE9-4BEB-8CE6-6FC57D6A2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90E046E-3C9D-493C-9010-4D6170647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repeated steps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2FCB212-AE76-4FE2-9EB8-C93B409BB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F2CFF54-2951-4D58-8A43-F5A73484F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90DE62B-BF85-419A-867B-F38EB7ABB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Distraction osteogenesis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60ACCA-9619-4218-A48B-473CAC314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21EBE9B-02C5-42F5-82D6-CCE80C6CE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Platform alignment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052A8B2-B53F-4C75-81BD-B78F1B6A3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A7E6CF7-EA7F-4821-BBC1-689F36863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5EF133-862A-434B-BE58-851BCF934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Occlusion and midface position</a:t>
            </a:r>
          </a:p>
        </p:txBody>
      </p:sp>
    </p:spTree>
    <p:extLst>
      <p:ext uri="{BB962C8B-B14F-4D97-AF65-F5344CB8AC3E}">
        <p14:creationId xmlns:p14="http://schemas.microsoft.com/office/powerpoint/2010/main" val="16232988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41458B-FA4E-45E2-A902-81E99D3E8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B22373-79B6-4906-BB46-450A110D5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498F84-7FF7-4AF7-8243-53D8C1D3B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2936E7-280F-47D6-A5F4-C0349047D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34EB8A-BC86-402D-BCF8-313542551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7C98DB-D26D-49A5-8F7E-B6DD68144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craniofacial surgery conference chair.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299B25-BF44-4F24-A497-963C44519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F79A7F-0232-4155-BC2C-8F13AAD48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needs a 7 mm maxillary advancement, has stable airway…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534C04-E6F2-4883-9B81-8FC441FCF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6470301-3597-429C-92BC-E659240D9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383237-01F4-4B55-AC06-0237F3E32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conventional advancement and distraction with orthodontic…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04178CB-05BE-454D-8986-82D30CADF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31924FB-C575-4E75-9671-FB9727D79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E02859-EB78-4B7B-88CA-3D9CB4715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a method from distance alone and…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F00A6F-EB20-405B-B46A-2729EF80A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BF38BF0-69D8-4855-9477-1AAA84368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84088B2-1C6D-4885-A1FB-8D654187A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Perform definitive surgery before checking growth status.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AC01E5B-A73B-4FBB-BEA3-29A3FD1B9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conference process and cite skeletal plus…</a:t>
            </a:r>
          </a:p>
        </p:txBody>
      </p:sp>
    </p:spTree>
    <p:extLst>
      <p:ext uri="{BB962C8B-B14F-4D97-AF65-F5344CB8AC3E}">
        <p14:creationId xmlns:p14="http://schemas.microsoft.com/office/powerpoint/2010/main" val="67755719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29DDE3-DF59-4B0C-9CC9-F5BD05CC4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D307FA-97BC-40B8-9D32-113883324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0593DF-6831-4B54-80C6-43C0380B0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A19E39-70D5-46D7-B762-C5115C8EA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8D445A-93B3-4A0D-889D-138789B3D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91A11D-8C15-4879-9C39-C027BA337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9209E5-448A-4852-8B72-6BEC9CDE8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C48019-B328-49EB-A142-747D9352F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Compare conventional advancement and distraction with orthodontic, speech, and airway input.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0EE737-E7F9-4BC4-887D-201FED5AF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39DDC7E-B3B2-4AD9-ADAE-153FC25EF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1EC3EE8-ABD2-4676-9263-DEF899BBD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ANA16-E1 + ANA16-E2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9B85D8-E353-46EA-B15D-E6F01DAF2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54C621-06DA-42C8-B6BD-520C0A155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CAF3B0-2EC6-43EC-BD5C-DCEB82F5E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49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decision variables. You may not select a real operation without full imaging, examination, and shared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70490779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93D84C-7648-4A98-B7C9-10DD01F17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D9E009-FF66-4634-A0C1-ED622FA64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EBA01C-66BA-4C8A-AFEE-557EB9069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EE1D07-ABC0-4822-B01C-59EA9806B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78D937-1D50-4E68-8C0E-1CB6AF8BA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64EC2D-31CB-4676-85AC-B6E6155D2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5EDF63-F2AC-4943-BDF5-713A38069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71F59DE-9ABA-4979-8AD5-A685CD577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Severe maxillary retrusion may require moving the upper jaw, but the choice between methods depends on severity, growth…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26FE7C-98EF-44B5-8861-9266E2096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5E71036-159D-40D7-9FB4-7E30E8583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E23BA7-5C64-4518-8D85-5D30420E0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how the bite and midface are corrected. But the nose sits on that midface, and even…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496D553-BFC8-4DA6-ABE0-D5F4CD908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48930438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469B35-56D0-438E-B87A-C803627CB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BC3F6D-241F-493D-A293-822B3DFFD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5894B8-ED1E-4041-80F6-B039F2A7C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C1BB4B-51B9-44F4-A9B0-58947CFB3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7F6FA7-B2D9-478D-86AC-627398D3A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1F4BF3-CBC9-4653-97C5-494BA1A6F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002864-F717-4CC1-901B-F5AD2D808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Powell et al. 2022, Does Early Secondary ABG Influence Need for Maxillary Advancement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Dissaux et al. 2016, Evaluation of 5-Year-Old Children With Complete CLP, Part 2 (J Craniomaxillofac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Daskalogiannakis et al. 2009, Need for Orthognathic Surgery in Repaired Complete Unilateral CLP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330033-01F2-4A8D-A0BA-13807DD5A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15435E-3C0B-4E1C-BE01-51AD1717F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C1C231-583C-450C-B880-AC5B8535F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Skeletal system; form and function of the facial skeleton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0B8BAE-FAC6-416F-8F9E-83BCC563D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EFCE54-BF1E-414E-82FF-49A0DF1AD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DD336F-B056-4C30-AEB8-0C3A398E2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5426490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2026-07-11T03:27:43.6280000Z</dcterms:created>
  <dcterms:modified xsi:type="dcterms:W3CDTF">2026-07-11T03:27:43.6280000Z</dcterms:modified>
</coreProperties>
</file>