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1ca3833bc484498" /><Relationship Type="http://schemas.openxmlformats.org/officeDocument/2006/relationships/extended-properties" Target="/docProps/app.xml" Id="Rcab7bebdcd77495a" /><Relationship Type="http://schemas.openxmlformats.org/officeDocument/2006/relationships/officeDocument" Target="/ppt/presentation.xml" Id="Rf030c050f0e8479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04c1cc907da46b1"/>
  </p:sldMasterIdLst>
  <p:notesMasterIdLst>
    <p:notesMasterId xmlns:r="http://schemas.openxmlformats.org/officeDocument/2006/relationships" r:id="R6967efc6d4e34dd5"/>
  </p:notesMasterIdLst>
  <p:sldIdLst>
    <p:sldId xmlns:r="http://schemas.openxmlformats.org/officeDocument/2006/relationships" id="256" r:id="Rf958329cef554b26"/>
    <p:sldId xmlns:r="http://schemas.openxmlformats.org/officeDocument/2006/relationships" id="257" r:id="R52d099e761b3471a"/>
    <p:sldId xmlns:r="http://schemas.openxmlformats.org/officeDocument/2006/relationships" id="258" r:id="R078ddaa76bdb4789"/>
    <p:sldId xmlns:r="http://schemas.openxmlformats.org/officeDocument/2006/relationships" id="259" r:id="Rda4c23894d64467e"/>
    <p:sldId xmlns:r="http://schemas.openxmlformats.org/officeDocument/2006/relationships" id="260" r:id="Re2057516b58f4683"/>
    <p:sldId xmlns:r="http://schemas.openxmlformats.org/officeDocument/2006/relationships" id="261" r:id="Rd1a511aec71c40c2"/>
    <p:sldId xmlns:r="http://schemas.openxmlformats.org/officeDocument/2006/relationships" id="262" r:id="Rbedd9cb5b9e24a03"/>
    <p:sldId xmlns:r="http://schemas.openxmlformats.org/officeDocument/2006/relationships" id="263" r:id="R6cff6e07f2304d10"/>
    <p:sldId xmlns:r="http://schemas.openxmlformats.org/officeDocument/2006/relationships" id="264" r:id="R590a259bf0744ed2"/>
    <p:sldId xmlns:r="http://schemas.openxmlformats.org/officeDocument/2006/relationships" id="265" r:id="R87aa481d5d7f4059"/>
    <p:sldId xmlns:r="http://schemas.openxmlformats.org/officeDocument/2006/relationships" id="266" r:id="R2a8502b889ed4ab9"/>
    <p:sldId xmlns:r="http://schemas.openxmlformats.org/officeDocument/2006/relationships" id="267" r:id="R77c7c514a5114d66"/>
    <p:sldId xmlns:r="http://schemas.openxmlformats.org/officeDocument/2006/relationships" id="268" r:id="R3a82d44c4b264864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c8bfe15515a409a" /><Relationship Type="http://schemas.openxmlformats.org/officeDocument/2006/relationships/slideMaster" Target="/ppt/slideMasters/slideMaster1.xml" Id="Re04c1cc907da46b1" /><Relationship Type="http://schemas.openxmlformats.org/officeDocument/2006/relationships/notesMaster" Target="/ppt/notesMasters/notesMaster1.xml" Id="R6967efc6d4e34dd5" /><Relationship Type="http://schemas.openxmlformats.org/officeDocument/2006/relationships/presProps" Target="/ppt/presProps.xml" Id="R47652c9eedd74981" /><Relationship Type="http://schemas.openxmlformats.org/officeDocument/2006/relationships/tableStyles" Target="/ppt/tableStyles.xml" Id="R243de52c6f38436b" /><Relationship Type="http://schemas.openxmlformats.org/officeDocument/2006/relationships/slide" Target="/ppt/slides/slide1.xml" Id="Rf958329cef554b26" /><Relationship Type="http://schemas.openxmlformats.org/officeDocument/2006/relationships/slide" Target="/ppt/slides/slide2.xml" Id="R52d099e761b3471a" /><Relationship Type="http://schemas.openxmlformats.org/officeDocument/2006/relationships/slide" Target="/ppt/slides/slide3.xml" Id="R078ddaa76bdb4789" /><Relationship Type="http://schemas.openxmlformats.org/officeDocument/2006/relationships/slide" Target="/ppt/slides/slide4.xml" Id="Rda4c23894d64467e" /><Relationship Type="http://schemas.openxmlformats.org/officeDocument/2006/relationships/slide" Target="/ppt/slides/slide5.xml" Id="Re2057516b58f4683" /><Relationship Type="http://schemas.openxmlformats.org/officeDocument/2006/relationships/slide" Target="/ppt/slides/slide6.xml" Id="Rd1a511aec71c40c2" /><Relationship Type="http://schemas.openxmlformats.org/officeDocument/2006/relationships/slide" Target="/ppt/slides/slide7.xml" Id="Rbedd9cb5b9e24a03" /><Relationship Type="http://schemas.openxmlformats.org/officeDocument/2006/relationships/slide" Target="/ppt/slides/slide8.xml" Id="R6cff6e07f2304d10" /><Relationship Type="http://schemas.openxmlformats.org/officeDocument/2006/relationships/slide" Target="/ppt/slides/slide9.xml" Id="R590a259bf0744ed2" /><Relationship Type="http://schemas.openxmlformats.org/officeDocument/2006/relationships/slide" Target="/ppt/slides/slide10.xml" Id="R87aa481d5d7f4059" /><Relationship Type="http://schemas.openxmlformats.org/officeDocument/2006/relationships/slide" Target="/ppt/slides/slide11.xml" Id="R2a8502b889ed4ab9" /><Relationship Type="http://schemas.openxmlformats.org/officeDocument/2006/relationships/slide" Target="/ppt/slides/slide12.xml" Id="R77c7c514a5114d66" /><Relationship Type="http://schemas.openxmlformats.org/officeDocument/2006/relationships/slide" Target="/ppt/slides/slide13.xml" Id="R3a82d44c4b26486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27190d42e694d7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a16f8213bc64bf9" /><Relationship Type="http://schemas.openxmlformats.org/officeDocument/2006/relationships/notesMaster" Target="/ppt/notesMasters/notesMaster1.xml" Id="R5d6a1b7632d5445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c13ac47f4d9441f" /><Relationship Type="http://schemas.openxmlformats.org/officeDocument/2006/relationships/notesMaster" Target="/ppt/notesMasters/notesMaster1.xml" Id="R0a1ab6a335934f4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5144c30cbfb48c4" /><Relationship Type="http://schemas.openxmlformats.org/officeDocument/2006/relationships/notesMaster" Target="/ppt/notesMasters/notesMaster1.xml" Id="R9e17758be458412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924b58895524a96" /><Relationship Type="http://schemas.openxmlformats.org/officeDocument/2006/relationships/notesMaster" Target="/ppt/notesMasters/notesMaster1.xml" Id="R476294f979694e9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a19a0f44e0d411b" /><Relationship Type="http://schemas.openxmlformats.org/officeDocument/2006/relationships/notesMaster" Target="/ppt/notesMasters/notesMaster1.xml" Id="R3d10c8de058140e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5bd3135a87847f5" /><Relationship Type="http://schemas.openxmlformats.org/officeDocument/2006/relationships/notesMaster" Target="/ppt/notesMasters/notesMaster1.xml" Id="R0e23a38cca4447f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7b42b6473004942" /><Relationship Type="http://schemas.openxmlformats.org/officeDocument/2006/relationships/notesMaster" Target="/ppt/notesMasters/notesMaster1.xml" Id="Rc913ceef1153491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8b46945a7364c8d" /><Relationship Type="http://schemas.openxmlformats.org/officeDocument/2006/relationships/notesMaster" Target="/ppt/notesMasters/notesMaster1.xml" Id="R26559d1011224c7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46df49c12514d99" /><Relationship Type="http://schemas.openxmlformats.org/officeDocument/2006/relationships/notesMaster" Target="/ppt/notesMasters/notesMaster1.xml" Id="Rc0d2b64a3adf4b0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25251e101a64cd2" /><Relationship Type="http://schemas.openxmlformats.org/officeDocument/2006/relationships/notesMaster" Target="/ppt/notesMasters/notesMaster1.xml" Id="R51f1d09378944b8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8179bb34fee4508" /><Relationship Type="http://schemas.openxmlformats.org/officeDocument/2006/relationships/notesMaster" Target="/ppt/notesMasters/notesMaster1.xml" Id="R4e760a881db9476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503056fe9854782" /><Relationship Type="http://schemas.openxmlformats.org/officeDocument/2006/relationships/notesMaster" Target="/ppt/notesMasters/notesMaster1.xml" Id="Rb2030c90a57649c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d63e7b4150c4eac" /><Relationship Type="http://schemas.openxmlformats.org/officeDocument/2006/relationships/notesMaster" Target="/ppt/notesMasters/notesMaster1.xml" Id="R32e27658f5c843d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0e1dac77947432e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663c7ee04f449dd" /><Relationship Type="http://schemas.openxmlformats.org/officeDocument/2006/relationships/slideLayout" Target="/ppt/slideLayouts/slideLayout1.xml" Id="R8016a64c00e5465c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016a64c00e5465c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a5c57b1cf6f4dab" /><Relationship Type="http://schemas.openxmlformats.org/officeDocument/2006/relationships/image" Target="/ppt/media/image.bin" Id="R2c0fcdda21c54089" /><Relationship Type="http://schemas.openxmlformats.org/officeDocument/2006/relationships/notesSlide" Target="/ppt/notesSlides/notesSlide1.xml" Id="R2e3c3e44044e4f5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1ac7f49f8674c35" /><Relationship Type="http://schemas.openxmlformats.org/officeDocument/2006/relationships/notesSlide" Target="/ppt/notesSlides/notesSlide2.xml" Id="Re84a2d10e2e04e7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60b7812804412f" /><Relationship Type="http://schemas.openxmlformats.org/officeDocument/2006/relationships/notesSlide" Target="/ppt/notesSlides/notesSlide3.xml" Id="Ra95919beade9455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d9554634385457e" /><Relationship Type="http://schemas.openxmlformats.org/officeDocument/2006/relationships/notesSlide" Target="/ppt/notesSlides/notesSlide4.xml" Id="R69d16fb16b7f480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c63503fda4744b9" /><Relationship Type="http://schemas.openxmlformats.org/officeDocument/2006/relationships/image" Target="/ppt/media/image2.bin" Id="R97c1f455323c4ae6" /><Relationship Type="http://schemas.openxmlformats.org/officeDocument/2006/relationships/notesSlide" Target="/ppt/notesSlides/notesSlide5.xml" Id="Ra3d07a57eb4f41d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e00e3f48064d91" /><Relationship Type="http://schemas.openxmlformats.org/officeDocument/2006/relationships/image" Target="/ppt/media/image3.bin" Id="R37dbadf831654217" /><Relationship Type="http://schemas.openxmlformats.org/officeDocument/2006/relationships/notesSlide" Target="/ppt/notesSlides/notesSlide6.xml" Id="Rffa84743620b4cc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ef1ff15ce9f4aba" /><Relationship Type="http://schemas.openxmlformats.org/officeDocument/2006/relationships/notesSlide" Target="/ppt/notesSlides/notesSlide7.xml" Id="R710d2330728441c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563a632b38c4377" /><Relationship Type="http://schemas.openxmlformats.org/officeDocument/2006/relationships/image" Target="/ppt/media/image4.bin" Id="R925090d0174a479e" /><Relationship Type="http://schemas.openxmlformats.org/officeDocument/2006/relationships/notesSlide" Target="/ppt/notesSlides/notesSlide8.xml" Id="Rea71efd7b6e2499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4e8f28945374cd6" /><Relationship Type="http://schemas.openxmlformats.org/officeDocument/2006/relationships/notesSlide" Target="/ppt/notesSlides/notesSlide9.xml" Id="Rf49afd54c2ab4a2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84f86cb5eaa4413" /><Relationship Type="http://schemas.openxmlformats.org/officeDocument/2006/relationships/notesSlide" Target="/ppt/notesSlides/notesSlide10.xml" Id="Rd9323f1eb5b34bc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4384b6da312486b" /><Relationship Type="http://schemas.openxmlformats.org/officeDocument/2006/relationships/notesSlide" Target="/ppt/notesSlides/notesSlide11.xml" Id="R3f2c80ec006643c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c935aec941a46df" /><Relationship Type="http://schemas.openxmlformats.org/officeDocument/2006/relationships/notesSlide" Target="/ppt/notesSlides/notesSlide12.xml" Id="R1082153378384ed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a5ff521f4624905" /><Relationship Type="http://schemas.openxmlformats.org/officeDocument/2006/relationships/notesSlide" Target="/ppt/notesSlides/notesSlide13.xml" Id="R76389c1446f044c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8159871-EDC3-4262-9213-BD40E70C26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AB7865D-D88E-4F7E-A7C2-9A42C86E5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3194FC5-C106-492A-8A28-D54FD34F38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12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204639C-FB2A-4465-B2E0-F011383C51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EE465D5-1A8F-42FD-8819-35FFD0AA57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Cleft Children Get So Many Ear Infections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11530FE-F9D6-43B2-9775-A734FA3976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Why do almost all children born with a cleft palate get repeated ear fluid, even when their ears looked fine at birth?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57C7DAF-B0B4-4C64-AE75-9E03F31B49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Cleft-palate muscle anatomy can impair Eustachian tube opening, so hearing needs repeated surveillance even after a normal newborn screen.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c0fcdda21c54089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663584278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4698726-AFBD-47D2-A98D-9E7B54349A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A0CDD12-4472-484A-9105-DF0BEC2FB6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4863569-1612-47ED-B5EA-579745E926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12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9398E0A-154D-4DDD-B07C-00293E2177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34E7497-42D4-4794-90B4-E49DEDD271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36BF163-8F7A-4F3B-B8F7-01DB8CE7F3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764B864-80F4-4B67-B56A-C5ADA7B508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7CF515B-42DF-4188-B855-41832D9CBF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Clear oral speech needs a moving velopharyngeal valve that closes the nasal path for pressure sounds and opens it for nasal sounds.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957AC3C-7236-4285-86A3-D77EA2CB9C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4534862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A3C9823-94A1-4BCB-9D6E-AC72D34AD5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2452FE5-7CFD-4BC1-85C2-D7698E375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AB748F7-4AFE-47A1-A546-0C1516D9FC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12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BE193E7-96D1-420D-9925-9BF4D27932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B7B63E2-7CCC-472C-9659-C2C38227D9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19D5C0A-A8F6-463D-BE0F-B575F74C2C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AFB6964-A7E6-4425-A03E-562DB76752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DE2CB25-EE6F-4CE5-B2E9-E52A3027B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E06C933-544F-46B1-ACC1-DC65C0CC7D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896E13E-6807-4EDA-9518-E4D809962B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3DCA58A-5DFC-413C-8A22-6ED18CAA20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8CEC4A9-967F-4D42-8561-90AA1468BC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2A8E4D4-6730-4D40-9836-917CB47625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D635397-7207-4C26-89BB-6A99E6CB86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E8D5B96-08D9-43CC-9EB8-B464DB7CA1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move</a:t>
            </a:r>
          </a:p>
        </p:txBody>
      </p:sp>
    </p:spTree>
    <p:extLst>
      <p:ext uri="{BB962C8B-B14F-4D97-AF65-F5344CB8AC3E}">
        <p14:creationId xmlns:p14="http://schemas.microsoft.com/office/powerpoint/2010/main" val="103361182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17B66DE-30C8-46A0-B791-867A3DB2E4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FC5D31C-E6E3-46BD-96C8-0BD7B1490A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4B06410-0E07-4547-BF17-0F3CC6D9BC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12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38FAAFA-A480-4E6C-B4BA-966751A46B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2622F2F-D3FA-41DC-8AE0-3BCF0E9242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80343F7-BB46-4A64-81E6-8F8A3FCE23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Cleft-palate muscle anatomy can impair Eustachian tube opening, so hearing needs repeated surveillance even after a normal newborn screen.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36C1C98-DFAB-465C-97EB-24C5520C9D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9326060-D242-4089-968D-258919B069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25DCEB5-962F-4C3F-955B-40CFDFF8FD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5465FC3-8181-445D-8128-D73AD887F4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A983065-FDA3-4EB7-9B11-1A23D85A56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34D5CD1-6ECD-4893-95B3-C9E4100B8C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AEF2D91-E7FD-4EDB-BF60-661F5D039A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5C22E81-F4ED-4FC9-AE45-6FFE89042D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4A114EE-465C-4FD7-A8CC-B9C9CE2990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402007380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1A61B87-3ED8-4EB8-AF4D-FE2E97EF0A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F490EFD-9186-41E2-A513-9A9157E97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FC9259E-7921-4838-A033-29DEADB1CE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12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3A8082E-CCC1-45D1-BFB3-9B1D1EEB8C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BB0FAE9-5706-47AB-9875-7AF4D9F45F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0EB1C9A-411C-4BB1-B169-C298BA3D4A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7c1f455323c4ae6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219307086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5462C3A-7B75-4515-8BA3-FFD96D66C5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C796138-3476-416D-B0DB-ADA8F52B72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5DCF992-2644-415A-BD62-6DEDE49862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12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79BE779-CBF0-4A26-9F03-D3E530BF64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637EC6D-BF62-43F1-859E-28FF13B909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7E6603B-3D50-465A-B6F8-2B3234868E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room needs a working pressure-equalizing vent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7dbadf831654217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4F7E05D-6A8E-4C18-96C9-CFC7010B80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93FD80E-37DF-40BF-B76D-C1F8CD319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438A8BC-6585-4D76-9896-213E32D8AE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happens when the vent cannot open?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1DEAE25-3C56-482B-A750-E6D11C5816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C7CED3E-D7AF-4CAD-BA92-4A27E15019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7CBD2BF-36BB-43CA-91CD-7EADCCF378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might a first inspection look normal?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755759E-DBA8-43C8-8FE8-DAD48F19C2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D9FF2E6-202B-45EB-B5E4-F1E84B8F12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82A3C03-38B2-4F1E-9C3C-3B29B65A2D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repeated measurements would reveal the problem?</a:t>
            </a:r>
          </a:p>
        </p:txBody>
      </p:sp>
    </p:spTree>
    <p:extLst>
      <p:ext uri="{BB962C8B-B14F-4D97-AF65-F5344CB8AC3E}">
        <p14:creationId xmlns:p14="http://schemas.microsoft.com/office/powerpoint/2010/main" val="2017452228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3D87B29-F127-4788-A70C-41CFF2BD8D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3EA9D86-D21F-457E-B555-473C316534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D2084EB-D1E4-4013-87E3-11479DF0A2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12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A140A33-9651-4380-B1BC-CEB4CE8008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1E834CC-8BC9-4F7E-99B1-276A9B425F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802A254-8EFA-4577-89EA-14E329D743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08C8EB5-D00F-439F-9AE4-015E3E2580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773EE53-A273-4DBF-86E1-A4B927ADC5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AB42437-F403-48F1-95D3-8D5F9056E9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Connect the tube to the muscle that helps open it.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B100862-7B0E-4E8B-AAFA-0926BEEE23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75A4CB8-7C3C-4D2A-B472-028D977346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582E31A-D3BF-47DD-B7CD-4FA4CA159F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Separate newborn screening from later middle-ear status.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7A4FDBD-6F33-4E56-9195-5A910010A0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B7BDC54-F928-42B7-822E-6EB6DD90D0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34D6655-4D59-4D1A-8A12-07F9DD1506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Monitor hearing and middle-ear function over time.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6F4692D-4145-420D-BA8A-CE3C28895D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Middle-ear disease has multiple contributors, and the Eustachian tube is not a simple building vent.</a:t>
            </a:r>
          </a:p>
        </p:txBody>
      </p:sp>
    </p:spTree>
    <p:extLst>
      <p:ext uri="{BB962C8B-B14F-4D97-AF65-F5344CB8AC3E}">
        <p14:creationId xmlns:p14="http://schemas.microsoft.com/office/powerpoint/2010/main" val="1368401992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EF70C66-5FAC-44E4-BA83-3D24526848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BBCD186-AA5B-49C3-831F-C153585A7E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CDC7137-B38F-4941-B2F2-1D3D5A61C4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12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8658DFC-1A59-425F-A351-BB4632A3F2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F1334FB-E521-4496-A532-CB70ACC2AB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Follow palate muscles to the middle ear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E203630-8511-4F3A-BD10-CE4372FDE7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25090d0174a479e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2AB2EC5-3F95-428D-BBF8-D29E5632C6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7F2D972-5BDA-46D0-AB4B-0B36D507F7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ANA12-E1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86BC9DB-E221-4742-9812-14A3CF0365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Children with cleft palate have increased risk for Eustachian tube dysfunction and middle-ear disease.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2D1A6CD-1F92-4F73-81EE-79852A093E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F7F87B4-5238-41E2-90FC-E3B7A98AF0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ANA12-E2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BDCAD55-D514-4C6C-97A7-904B17BEF4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passed a newborn hearing screen.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3603B58-A6A9-496E-A717-F272F145B8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9012159-F551-4C09-9A73-F979C0E125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ANA12-E3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0EC845D-8F62-4086-8D48-62A943E5FE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ACPA recommends regular ear examination and ongoing audiology surveillance, with tube decisions based on clinical e…</a:t>
            </a:r>
          </a:p>
        </p:txBody>
      </p:sp>
    </p:spTree>
    <p:extLst>
      <p:ext uri="{BB962C8B-B14F-4D97-AF65-F5344CB8AC3E}">
        <p14:creationId xmlns:p14="http://schemas.microsoft.com/office/powerpoint/2010/main" val="270299251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EB64DBB-FDC8-479B-9A67-AE5ED5AD80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F41CDA2-B3E2-4457-89D8-9492EB4208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A5E5C07-7FB5-42B9-B157-BD9BCD4F4D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12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B9EBC28-1C70-4F34-B682-2E70E987F1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02325F4-840F-4617-B34B-E19CDC39C3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9E57265-84E1-484E-A446-7C616EDDD0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BEA99DE-FC1D-4E0B-B25A-907E17D40C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890AC02-34F0-4DD9-8395-16DB8F6BC4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Pressure vent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486F653-9357-4ED4-BA36-A4D3AC8F55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3ED5080-1D95-4DA2-82A7-2E4AA3EC92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141425E-FED7-4904-A6CE-75F8F34C4A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Eustachian tube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E0802F9-4ABC-48A9-9C9E-489C6ECA16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4E5322D-90D3-48D6-BDBB-05BB125B3A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Vent opener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B60002F-1931-45E8-9FBD-45847BA288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F9B8F42-6AB9-4268-B043-E748ECB9E8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DD86806-39AB-4BD0-9B02-4D9B322561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Tensor veli palatini and related mechanics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3A1B0C9-8095-42BF-9F2F-B29FC7E272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1FB0300-3288-4775-BFDA-3625BE6A21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Condensation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453F33A-BCFB-4215-8CAD-5C19E01061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882F1A8-F8BE-4046-A7C6-3A337A5EDF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6956946-4213-4A47-9F0F-92C81C78C6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Middle-ear effusion</a:t>
            </a:r>
          </a:p>
        </p:txBody>
      </p:sp>
    </p:spTree>
    <p:extLst>
      <p:ext uri="{BB962C8B-B14F-4D97-AF65-F5344CB8AC3E}">
        <p14:creationId xmlns:p14="http://schemas.microsoft.com/office/powerpoint/2010/main" val="86649481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94FAEA9-B8C4-416F-BC09-702547E6ED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3F74508-76FC-4BDA-A03F-A15B2C68D3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0A875B0-163D-466B-831C-C183E25C06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12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36A7BA6-C6A4-418B-ADDC-34F54B939F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1B7A506-D712-4CC7-85A1-4A27CA7107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0867D6C-B0A1-4052-89D5-35100536EF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cleft-team audiologist.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6722417-57C0-4DBA-8A60-C1F5128158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186977F-9A97-4B3C-9AEC-3CC1166BA2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passed his newborn screen, but at nine months has…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2354B45-B5EB-457E-BEE2-0A81FED07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4BEFE39-3D56-4410-91A0-9755BA0112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8D68B03-9199-4BEB-BC75-31AA910741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Refer for coordinated ENT and audiology management…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44DDEEB-FDBC-4F6B-A072-DDF5D9F972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EE24714-3017-43D3-8C91-4D4AC2E3E8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02AFC6E-A346-4A36-8E97-CCE64DFE3B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Discharge him because the newborn screen was…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3F6A766-92AD-41A9-B0E6-FAE501B05E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4EB4103-00DC-46F3-A93A-B162709DC1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E263FC5-F2F7-4DDC-B19A-3BABE3D71C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Promise that palate repair alone will end…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EA77875-FE24-4B4A-B410-5E719C43B2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next step and cite anatomy plus…</a:t>
            </a:r>
          </a:p>
        </p:txBody>
      </p:sp>
    </p:spTree>
    <p:extLst>
      <p:ext uri="{BB962C8B-B14F-4D97-AF65-F5344CB8AC3E}">
        <p14:creationId xmlns:p14="http://schemas.microsoft.com/office/powerpoint/2010/main" val="571183982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FC26DCD-A89C-4006-A257-9905264C00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6C82EE2-09B1-40E7-AABB-E357342E8D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C45D80A-68E1-4243-96D8-FAA5335C3F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12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7143765-8C32-4D12-B951-CAFD630F60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D1FD300-F321-4670-A64B-55A2CA099D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A1990E3-30AF-4743-9ED5-989CA9840B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07D8B5A-A432-49E5-A5CD-4A8A4E3483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F8FB5CC-8B21-49BF-A1B1-2304E7B7CB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Refer for coordinated ENT and audiology management and continue surveillance.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5268918-9238-4AC9-8D06-BD1BCDD39C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7213E03-B45A-402B-86B2-B389FFC277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3FA541F-D164-473A-8750-9BA140615B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ANA12-E1 + ANA12-E2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5782E80-458F-4279-8FDC-BC03C315C0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6BBA206-7B78-47EC-BF25-0D9E2BDE9B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66C70F2-257F-456A-9CAD-FB3531420F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132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identify surveillance and referral needs. You may not prescribe tubes or antibiotics without the treating clinicians' evaluation.</a:t>
            </a:r>
          </a:p>
        </p:txBody>
      </p:sp>
    </p:spTree>
    <p:extLst>
      <p:ext uri="{BB962C8B-B14F-4D97-AF65-F5344CB8AC3E}">
        <p14:creationId xmlns:p14="http://schemas.microsoft.com/office/powerpoint/2010/main" val="2110117556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F866937-BD90-49C4-81A9-2B5B7541AA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7E0D6C4-E9A8-4021-B2BA-7BA05C8E5F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FDF7D1C-0372-40B4-A4F9-76CD120860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12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71C7244-D6F2-4871-9F58-F9AC60B943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6A4AF0B-B154-4813-B8AD-C9532BBE65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7A83EED-3A3C-4F11-A607-2DC79479D9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DE2672D-0DF3-48D4-8114-6AB1DF23C2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ABBC365-3F73-4F94-96C7-C32B27D64C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Cleft-palate muscle anatomy can impair Eustachian tube opening, so hearing needs repeated surveillance even after a normal newborn…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37396FD-0C89-48B1-BE5E-6DD4184C50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A2E3488-47B6-4B99-A78B-766EEEF17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10C42B2-3922-4580-9E58-D34CFC64D9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followed the cleft into speech and now into the ears, and each time the same abnormal muscles…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7E775D3-CCC8-4E52-8C98-C016510D94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96936954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3182CEE-37B9-4E56-992B-E81A955D44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0B33113-9F68-4F24-81DC-8F5D048E85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36E4611-B019-44E1-ABD7-71F8A3ED79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12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0C05D90-0C42-44B3-A61E-86FE979EC9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549E0B6-B35A-4A18-81E5-DF7893FB82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532877D-09D3-477A-8B40-4E3F873EF4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8731754-7EC1-408C-A537-AAD8AF02C6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Kraus, Hagen &amp; Shehata-Dieler 2022, Middle-Ear Effusion in Cleft Palate: Congenital or Acquired? (J Laryngol Otol)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Management of OME in Cleft Palate: Systematic Review 2022 (JBI Evid Synth)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Balloon Dilation of the Eustachian Tube 2022 (Vestn Otorinolaringol)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A29AEDF-5ECB-4485-A0FE-197D76B98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89EF8E3-F647-44AF-9132-93E59AFE91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3A6836D-8A44-4218-AE90-56F4CFA342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senses (hearing) and communication; structure and function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76CCA5B-53D1-4861-AD88-7E523BB45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D0F8723-53B5-47FD-91E9-06BF19187D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55ED39A-8A2E-4073-AA48-E48F12EAE6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296331537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2026-07-11T03:27:41.5590000Z</dcterms:created>
  <dcterms:modified xsi:type="dcterms:W3CDTF">2026-07-11T03:27:41.5590000Z</dcterms:modified>
</coreProperties>
</file>