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debd6f3d7de423d" /><Relationship Type="http://schemas.openxmlformats.org/officeDocument/2006/relationships/extended-properties" Target="/docProps/app.xml" Id="R7cd264d21b3c47ee" /><Relationship Type="http://schemas.openxmlformats.org/officeDocument/2006/relationships/officeDocument" Target="/ppt/presentation.xml" Id="Red76fa59309a4c8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b992bee94e94c66"/>
  </p:sldMasterIdLst>
  <p:notesMasterIdLst>
    <p:notesMasterId xmlns:r="http://schemas.openxmlformats.org/officeDocument/2006/relationships" r:id="Re86ff1481d5e480f"/>
  </p:notesMasterIdLst>
  <p:sldIdLst>
    <p:sldId xmlns:r="http://schemas.openxmlformats.org/officeDocument/2006/relationships" id="256" r:id="Rcd5faa22d1aa4a76"/>
    <p:sldId xmlns:r="http://schemas.openxmlformats.org/officeDocument/2006/relationships" id="257" r:id="R5c1cb040695e4b4a"/>
    <p:sldId xmlns:r="http://schemas.openxmlformats.org/officeDocument/2006/relationships" id="258" r:id="R66edf4599f5f4039"/>
    <p:sldId xmlns:r="http://schemas.openxmlformats.org/officeDocument/2006/relationships" id="259" r:id="R6c9c8ee441bd4eb9"/>
    <p:sldId xmlns:r="http://schemas.openxmlformats.org/officeDocument/2006/relationships" id="260" r:id="R0c5c95f0766447e5"/>
    <p:sldId xmlns:r="http://schemas.openxmlformats.org/officeDocument/2006/relationships" id="261" r:id="Ref2b7f19090a40c9"/>
    <p:sldId xmlns:r="http://schemas.openxmlformats.org/officeDocument/2006/relationships" id="262" r:id="R49808d7a2eb24945"/>
    <p:sldId xmlns:r="http://schemas.openxmlformats.org/officeDocument/2006/relationships" id="263" r:id="Ra53bfd02392a4cd7"/>
    <p:sldId xmlns:r="http://schemas.openxmlformats.org/officeDocument/2006/relationships" id="264" r:id="R522adb0050cf4906"/>
    <p:sldId xmlns:r="http://schemas.openxmlformats.org/officeDocument/2006/relationships" id="265" r:id="Rbb7ec56b8f454a7d"/>
    <p:sldId xmlns:r="http://schemas.openxmlformats.org/officeDocument/2006/relationships" id="266" r:id="Ra54c4fda4486470f"/>
    <p:sldId xmlns:r="http://schemas.openxmlformats.org/officeDocument/2006/relationships" id="267" r:id="R97905b2fe3c04aa3"/>
    <p:sldId xmlns:r="http://schemas.openxmlformats.org/officeDocument/2006/relationships" id="268" r:id="R52f2551e7c89434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16bbd7d6bc24c9f" /><Relationship Type="http://schemas.openxmlformats.org/officeDocument/2006/relationships/slideMaster" Target="/ppt/slideMasters/slideMaster1.xml" Id="R8b992bee94e94c66" /><Relationship Type="http://schemas.openxmlformats.org/officeDocument/2006/relationships/notesMaster" Target="/ppt/notesMasters/notesMaster1.xml" Id="Re86ff1481d5e480f" /><Relationship Type="http://schemas.openxmlformats.org/officeDocument/2006/relationships/presProps" Target="/ppt/presProps.xml" Id="R4fb40853793648d7" /><Relationship Type="http://schemas.openxmlformats.org/officeDocument/2006/relationships/tableStyles" Target="/ppt/tableStyles.xml" Id="Rae837f91172545ad" /><Relationship Type="http://schemas.openxmlformats.org/officeDocument/2006/relationships/slide" Target="/ppt/slides/slide1.xml" Id="Rcd5faa22d1aa4a76" /><Relationship Type="http://schemas.openxmlformats.org/officeDocument/2006/relationships/slide" Target="/ppt/slides/slide2.xml" Id="R5c1cb040695e4b4a" /><Relationship Type="http://schemas.openxmlformats.org/officeDocument/2006/relationships/slide" Target="/ppt/slides/slide3.xml" Id="R66edf4599f5f4039" /><Relationship Type="http://schemas.openxmlformats.org/officeDocument/2006/relationships/slide" Target="/ppt/slides/slide4.xml" Id="R6c9c8ee441bd4eb9" /><Relationship Type="http://schemas.openxmlformats.org/officeDocument/2006/relationships/slide" Target="/ppt/slides/slide5.xml" Id="R0c5c95f0766447e5" /><Relationship Type="http://schemas.openxmlformats.org/officeDocument/2006/relationships/slide" Target="/ppt/slides/slide6.xml" Id="Ref2b7f19090a40c9" /><Relationship Type="http://schemas.openxmlformats.org/officeDocument/2006/relationships/slide" Target="/ppt/slides/slide7.xml" Id="R49808d7a2eb24945" /><Relationship Type="http://schemas.openxmlformats.org/officeDocument/2006/relationships/slide" Target="/ppt/slides/slide8.xml" Id="Ra53bfd02392a4cd7" /><Relationship Type="http://schemas.openxmlformats.org/officeDocument/2006/relationships/slide" Target="/ppt/slides/slide9.xml" Id="R522adb0050cf4906" /><Relationship Type="http://schemas.openxmlformats.org/officeDocument/2006/relationships/slide" Target="/ppt/slides/slide10.xml" Id="Rbb7ec56b8f454a7d" /><Relationship Type="http://schemas.openxmlformats.org/officeDocument/2006/relationships/slide" Target="/ppt/slides/slide11.xml" Id="Ra54c4fda4486470f" /><Relationship Type="http://schemas.openxmlformats.org/officeDocument/2006/relationships/slide" Target="/ppt/slides/slide12.xml" Id="R97905b2fe3c04aa3" /><Relationship Type="http://schemas.openxmlformats.org/officeDocument/2006/relationships/slide" Target="/ppt/slides/slide13.xml" Id="R52f2551e7c8943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edaf236a0a9438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fa640321d764896" /><Relationship Type="http://schemas.openxmlformats.org/officeDocument/2006/relationships/notesMaster" Target="/ppt/notesMasters/notesMaster1.xml" Id="R81b03ea894404d5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94a99159ae148c3" /><Relationship Type="http://schemas.openxmlformats.org/officeDocument/2006/relationships/notesMaster" Target="/ppt/notesMasters/notesMaster1.xml" Id="Rf9c18bcc01ec43e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b95ca3a4e414651" /><Relationship Type="http://schemas.openxmlformats.org/officeDocument/2006/relationships/notesMaster" Target="/ppt/notesMasters/notesMaster1.xml" Id="R5b675833b831428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b9ea4ee37644792" /><Relationship Type="http://schemas.openxmlformats.org/officeDocument/2006/relationships/notesMaster" Target="/ppt/notesMasters/notesMaster1.xml" Id="Rf2df588f9fc8473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d172506d9f34b4e" /><Relationship Type="http://schemas.openxmlformats.org/officeDocument/2006/relationships/notesMaster" Target="/ppt/notesMasters/notesMaster1.xml" Id="R89f2616a7edf4c3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29a46945c5f4049" /><Relationship Type="http://schemas.openxmlformats.org/officeDocument/2006/relationships/notesMaster" Target="/ppt/notesMasters/notesMaster1.xml" Id="Re9b742776af7488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ec5cbb246a742e2" /><Relationship Type="http://schemas.openxmlformats.org/officeDocument/2006/relationships/notesMaster" Target="/ppt/notesMasters/notesMaster1.xml" Id="R7ecd32d7e0114fb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58808c5233c41d2" /><Relationship Type="http://schemas.openxmlformats.org/officeDocument/2006/relationships/notesMaster" Target="/ppt/notesMasters/notesMaster1.xml" Id="Rd94810041d86420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c106bbdfbbb4383" /><Relationship Type="http://schemas.openxmlformats.org/officeDocument/2006/relationships/notesMaster" Target="/ppt/notesMasters/notesMaster1.xml" Id="Re546730b9e8e4fd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798410acd2d4930" /><Relationship Type="http://schemas.openxmlformats.org/officeDocument/2006/relationships/notesMaster" Target="/ppt/notesMasters/notesMaster1.xml" Id="Re71c472e41514d2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df1635b100c48e8" /><Relationship Type="http://schemas.openxmlformats.org/officeDocument/2006/relationships/notesMaster" Target="/ppt/notesMasters/notesMaster1.xml" Id="R0b88ddffc1db493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192e272a4b4559" /><Relationship Type="http://schemas.openxmlformats.org/officeDocument/2006/relationships/notesMaster" Target="/ppt/notesMasters/notesMaster1.xml" Id="R9f2ef3810d534d3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965748335c94613" /><Relationship Type="http://schemas.openxmlformats.org/officeDocument/2006/relationships/notesMaster" Target="/ppt/notesMasters/notesMaster1.xml" Id="Rb4899cffb667451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2fe8b4dcc8470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d5451797f2f4f3c" /><Relationship Type="http://schemas.openxmlformats.org/officeDocument/2006/relationships/slideLayout" Target="/ppt/slideLayouts/slideLayout1.xml" Id="Rdd0c411e2dbb4c4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d0c411e2dbb4c4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56e34fdc0744ad" /><Relationship Type="http://schemas.openxmlformats.org/officeDocument/2006/relationships/image" Target="/ppt/media/image.bin" Id="R046c30ad70cc4951" /><Relationship Type="http://schemas.openxmlformats.org/officeDocument/2006/relationships/notesSlide" Target="/ppt/notesSlides/notesSlide1.xml" Id="Rb00b58a4459d4b2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9c67795a124588" /><Relationship Type="http://schemas.openxmlformats.org/officeDocument/2006/relationships/notesSlide" Target="/ppt/notesSlides/notesSlide2.xml" Id="R65f6fccfacb44e7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b25c6239fc4955" /><Relationship Type="http://schemas.openxmlformats.org/officeDocument/2006/relationships/notesSlide" Target="/ppt/notesSlides/notesSlide3.xml" Id="R00ca970c4454482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a78b20340e4e73" /><Relationship Type="http://schemas.openxmlformats.org/officeDocument/2006/relationships/notesSlide" Target="/ppt/notesSlides/notesSlide4.xml" Id="Rb1ef1f2ca946415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3d74b22ef54303" /><Relationship Type="http://schemas.openxmlformats.org/officeDocument/2006/relationships/image" Target="/ppt/media/image2.bin" Id="Ra96fe9d0d66b4563" /><Relationship Type="http://schemas.openxmlformats.org/officeDocument/2006/relationships/notesSlide" Target="/ppt/notesSlides/notesSlide5.xml" Id="Rd73aca5dd19d49b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b80ea73a894935" /><Relationship Type="http://schemas.openxmlformats.org/officeDocument/2006/relationships/image" Target="/ppt/media/image3.bin" Id="R6816f3a518394d73" /><Relationship Type="http://schemas.openxmlformats.org/officeDocument/2006/relationships/notesSlide" Target="/ppt/notesSlides/notesSlide6.xml" Id="Rcded81bb673542e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e802b60d2145fa" /><Relationship Type="http://schemas.openxmlformats.org/officeDocument/2006/relationships/notesSlide" Target="/ppt/notesSlides/notesSlide7.xml" Id="R007ecc4327aa49a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ebd722a58d47ee" /><Relationship Type="http://schemas.openxmlformats.org/officeDocument/2006/relationships/image" Target="/ppt/media/image4.bin" Id="Rb54410bba8ae4a67" /><Relationship Type="http://schemas.openxmlformats.org/officeDocument/2006/relationships/notesSlide" Target="/ppt/notesSlides/notesSlide8.xml" Id="Rf7be4df74b964bb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26d38c61c84742" /><Relationship Type="http://schemas.openxmlformats.org/officeDocument/2006/relationships/notesSlide" Target="/ppt/notesSlides/notesSlide9.xml" Id="R829a86ce938f49b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4502524e924ebc" /><Relationship Type="http://schemas.openxmlformats.org/officeDocument/2006/relationships/notesSlide" Target="/ppt/notesSlides/notesSlide10.xml" Id="R4424b67c154f408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83f7e8e1cd4fc0" /><Relationship Type="http://schemas.openxmlformats.org/officeDocument/2006/relationships/notesSlide" Target="/ppt/notesSlides/notesSlide11.xml" Id="R556ee158bbf442d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cb24472a614203" /><Relationship Type="http://schemas.openxmlformats.org/officeDocument/2006/relationships/notesSlide" Target="/ppt/notesSlides/notesSlide12.xml" Id="R55a5bfbe67544a9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533af597774990" /><Relationship Type="http://schemas.openxmlformats.org/officeDocument/2006/relationships/notesSlide" Target="/ppt/notesSlides/notesSlide13.xml" Id="R32067170b8464d5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C234AC7-8973-4AE7-939F-1B499D628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A3AC01-A84C-4E37-AF8E-BC7CB4D76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003B96-AAD2-4B8E-9F5C-B9584B34B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9BE25E-1184-44BA-A1DD-F973BDDAB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CD65AA-FFC1-4692-A6B9-F8C358FDD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Palate Repair Lets a Child Speak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6A6AD0-2487-4878-92D3-37900FC20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does repairing the roof of the mouth decide whether a child speaks clearly or sounds like air is leaking out the nose?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A81F6E-FAA6-47B3-9C00-ADEAACAD6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Clear oral speech needs a moving velopharyngeal valve that closes the nasal path for pressure sounds and opens it for nasal sounds.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6c30ad70cc495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58620311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729658F-C26C-4FE7-BF3E-69B2BA4EF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8BA529-F1C3-4B53-A07C-6263CC1C6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D44D67-1F11-4FA2-BCAA-91EC604E9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8C67DB-D151-4096-9B6F-567E827BB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D972F4-5C0F-4A74-B18F-D487A3826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13F65C-D2AA-4836-8DFC-C4A830EF0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A3B851-F8CF-4FCC-A257-E2A9685D3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1C357E1-09D1-487D-97EA-9F5BCA762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surgery timing balances present safety, early function, future growth, and family readiness rather than following one magic date.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160642-FAB1-4CCA-AF5D-AB34607E9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85327334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D110FC6-F1ED-4F91-9F7F-B793E88AB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EB21F8-8A11-4A54-8650-57B3E69F5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8CDEC8-01A1-482F-ABB5-D6B026518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CD328F-D60D-487F-8C64-4CDB5110C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2E2351-4923-4F56-83FA-C8A71DDF0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A08F25-9D68-40F6-BA18-E5C8A41BA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6240AD-74D9-46D2-BA52-74ADE4C38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29F3C6-084F-4640-A2EB-3080719BB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F4BA31-8C6F-4F21-9AFA-048237CAC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4C0F03E-870E-4D75-B9EA-9FF868772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4F25F7-F955-4EF0-815A-35C54079A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A4C558-B2F5-431E-9497-86F9CBC5D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619692-8F36-409D-863F-016752BFF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FECBAF-22D8-43FB-A3B3-D81E5D982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743858-3041-4AB6-A135-BBEB67132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20187429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C4C704-C120-48C1-8E13-72E809225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25929D-D81D-498B-9937-2632EC871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425A42-5867-4539-95B2-33D6340F5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0976FB-39E5-4724-9378-51736FEF1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EF18D1-A364-4621-9E7A-027DBA88F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875BB1-3618-4DA2-8F86-179639E55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Clear oral speech needs a moving velopharyngeal valve that closes the nasal path for pressure sounds and opens it for nasal sounds.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26CBA4-A98A-4758-AA1A-CDE41C58E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E8A290-5F41-4662-BEAB-B321932E6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3887EF-AD8F-475B-847A-69CC3A0A6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616E0D-B603-46DD-B7FD-1085D5BCD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01728B-05DC-48F9-ABE0-CCBD2DC17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B6DB05-27A7-467F-AA92-836E3989B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79FE68-A8DE-462C-98F8-0BB59B334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B349E80-2585-4621-8F7A-2E12327F8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1F2E9B-EBB5-44B4-BC87-080CBCFAE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5169879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E5FAB7-D442-4F26-B9CB-E236830E1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F31857-979B-4D27-A7A7-A368A6F4A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8C3CBC-87DC-4CEC-B6BC-BCDE3983F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E43041-19D1-4EA3-AE53-947681483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BC0F87-CAC3-4E3D-8D15-9D4C8086C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8AB2F5-9EEB-4A34-BC97-E7EACB50F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6fe9d0d66b456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3812974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E54575-83AC-42DE-A269-703D819A8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B2F4B6-FBAF-4D74-908C-2AC8C06B9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D349D1-EA40-41EA-8142-4C8C4E9AA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0D36CD-CEB3-46B7-A061-582D256D8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E238C4-83D4-4406-B723-DEFD50B07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CA5418-907B-48F6-9529-A81A3447A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railway switch sends airflow down the correct track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16f3a518394d7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779CCD0-038E-412D-930B-9C4CCC0A3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876C6E-66B1-4152-998E-88FE65B23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32B4A3-5909-44E2-9DD6-D48C545DD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must one route close?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ECDC77B-E5B0-4CE3-BA6E-984F5655C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40BC26-70B6-476F-ABD0-511A54E98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A7EEEA-323F-42B7-A982-8ADF66C30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should the other route remain available sometimes?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0681B9-55A3-418A-93EB-84CAE2FAD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0D9BF8-7CE3-4D72-ABB0-55944174F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53DD4E0-7AD7-486C-8C26-ECA170031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signal would reveal a leaky switch?</a:t>
            </a:r>
          </a:p>
        </p:txBody>
      </p:sp>
    </p:spTree>
    <p:extLst>
      <p:ext uri="{BB962C8B-B14F-4D97-AF65-F5344CB8AC3E}">
        <p14:creationId xmlns:p14="http://schemas.microsoft.com/office/powerpoint/2010/main" val="176614031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C7606F-BEE0-45F1-9449-A031C7210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8C5339-D6C5-4B01-9EDB-B98BC8E36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0EB516-FE53-41B1-8BAB-DD7E650EA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4398F3-B353-415E-B74B-55D598DA4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97A798-56AD-44B0-851A-592F103FE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555EDD-97FB-4731-9EAA-65C4BAD99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B4F12C-BDB5-4DC9-BCB9-440C043B3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E962320-B143-4B66-9EC2-342998ADC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7C1AA6-F0FA-4513-8E01-A04BDF30C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uses controlled airflow, not complete permanent closure.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F224B3A-3CC5-4F2E-B8FC-11708AC6F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E9D212-BD3F-404B-9C71-5A347AD3D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1A7BF7-688A-4AF6-88AD-D489BC1AD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Pressure consonants need oral pressure.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05D39E-5AEB-4100-8CD0-5030B2286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F63ABB-8BCB-4F44-A43D-323238E4B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82E4D5A-3CB7-4D62-B54D-1B03B0C41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Resonance and nasal emission reveal valve performance.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1F5F7E-9278-42E7-96EC-95BFB97AD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Speech depends on the brain, hearing, articulation, language, and learned motor patterns as well as anatomy.</a:t>
            </a:r>
          </a:p>
        </p:txBody>
      </p:sp>
    </p:spTree>
    <p:extLst>
      <p:ext uri="{BB962C8B-B14F-4D97-AF65-F5344CB8AC3E}">
        <p14:creationId xmlns:p14="http://schemas.microsoft.com/office/powerpoint/2010/main" val="160104538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C88740-AF45-47EE-B59E-5678C7330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ED005B-6D1C-49B2-9EC0-99DE00C5C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85FA7A-3ECA-4372-97FE-14B845653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A2E03E-712E-420E-895E-4B138A932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D32D55-2214-4681-A61D-38084E941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airflow during oral and nasal sounds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0C5E55-6B7E-4D0C-B2FE-44FABCAD0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4410bba8ae4a6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B9B610-DFF3-4879-8CED-86A240888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228675-1309-4F92-A082-D5CF8D7B6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213C2F-B975-480C-BB2A-88E51D3E6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repaired soft palate contains a reconstructed levator sling.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2C0E2F-CFF9-4F75-8BA3-5A770A596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A91FD9-9165-41AC-B25F-972948383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78D8C40-1C95-4ECC-BFD5-A3445715D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speech sample shows pressure consonants with no consistent nasal emission.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3F6AFB-2407-4BED-B4CF-956EE6319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952EBA6-9680-44DD-AC48-3AA97B09E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9EDED7-5B6A-41C9-8BDC-1BD5A1112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assessment includes resonance, nasal emission, articulation, and intelligibility.</a:t>
            </a:r>
          </a:p>
        </p:txBody>
      </p:sp>
    </p:spTree>
    <p:extLst>
      <p:ext uri="{BB962C8B-B14F-4D97-AF65-F5344CB8AC3E}">
        <p14:creationId xmlns:p14="http://schemas.microsoft.com/office/powerpoint/2010/main" val="92186291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14EB88-8755-4E2E-8695-28AF09726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B847A6-47EE-4E7A-B613-49D259FE3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5DE196-87EA-4867-9825-2C02A919A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AE1115-9601-465E-A7A6-EE18CF611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D01E85-30B4-45D8-A2F8-E28C6ACCE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5D0FA6-AC48-4F35-BABD-5F6D8E44C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540078-4516-4578-ACF6-2D39C86F1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034C55-150B-4177-AC19-5F09D7FCB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Track switch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2BBEFF-EC67-456C-B1E1-9AC753A17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6AFFDEC-961B-444F-90D5-4487DB5E6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1353CA-19B7-403D-AB18-8D220E507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Velum and pharyngeal walls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E59349F-1CEB-4001-A4D9-D3FC9640D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DEA062-1DA8-4F62-A013-5E70FC1CF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Oral tunnel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0D8F70-472D-4B73-9363-686A25668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3E7616D-C15D-4AA7-B836-DB5772E5C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64E2DE-8D13-4C2D-8E2D-4519FC166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Oral airflow for pressure sounds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9A4197-E1F5-480E-AD82-F6A099523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2E84B7A-399F-4D1B-855E-B8373E7D1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Nasal tunnel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069D88E-82FA-4B7C-A8A7-827CD1524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8D95D6C-D2E6-44CA-BAE1-28E0D6C4C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F3398DD-E5D8-4E9B-9381-DDC479AE8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Nasal resonance for m, n, and ng</a:t>
            </a:r>
          </a:p>
        </p:txBody>
      </p:sp>
    </p:spTree>
    <p:extLst>
      <p:ext uri="{BB962C8B-B14F-4D97-AF65-F5344CB8AC3E}">
        <p14:creationId xmlns:p14="http://schemas.microsoft.com/office/powerpoint/2010/main" val="123976915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10CB9C1-05F1-4CE5-92E9-A3C1DAB56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2BBDE0-8213-494D-ACF7-CB7379CB3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D89EAA-3974-489D-80D7-A7DAF3BFB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F2CE58-FCA8-4625-8642-DD7798F8D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58EA0D-BA73-4C5A-B0E2-7D5D7C566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E1C0F7-A256-4A76-8BBB-CFBE0887D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cleft-team speech-language pathologist.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BDE2D0-C752-44DC-B140-7351E5A24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D63F8C-112F-417D-86FF-37050E107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produces clear pressure consonants but a trainee says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824E7D-D7D1-481E-A458-74EC03F01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BE4A634-295E-4514-A3DA-8604329BD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3D730F-860A-4615-9293-61F47AC0B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Explain controlled closure for oral sounds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068A9B-97BD-46E1-8227-225A90967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BE5037-EFE0-427B-809C-B8139B66C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0EBC75A-1BFF-44D3-983A-86159A02E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Recommend permanent complete nasal blockage.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5BCA7E-7813-4756-9D0B-6162D0F37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B1DEDC5-A2EB-4B1A-B709-5B31E7D25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7B3331-6F77-4B90-9B7C-757FB2842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Judge the valve only from a still…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E1E2867-F009-4DBC-8978-B5ED8642B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explanation and cite airflow plus speech-sample…</a:t>
            </a:r>
          </a:p>
        </p:txBody>
      </p:sp>
    </p:spTree>
    <p:extLst>
      <p:ext uri="{BB962C8B-B14F-4D97-AF65-F5344CB8AC3E}">
        <p14:creationId xmlns:p14="http://schemas.microsoft.com/office/powerpoint/2010/main" val="2310169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FE63D1B-D7B9-4FB0-9895-87B708FB8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7E9898-0811-4F0A-8878-96FD5EAEE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C12DFF-5E2B-4BFA-A2C2-3E00B0FD3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5C3DAA-D0E9-4207-90BD-D4F8DDA33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983FF1-FB1A-4D9D-B0F9-CFEB2F3DF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C014C7-3F9C-4564-A1B4-A38D82D7D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6B5349-ED22-4FD3-9E21-90817E130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08A2CC-2854-4D04-A913-FD394A32C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Explain controlled closure for oral sounds and opening for nasal sounds.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E19591-0878-46B9-BB20-826122EE8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1BE4A59-A435-4363-BF55-5D6396130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5FEFAF-4ABE-4FFD-A940-268072F45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ANA11-E1 + ANA11-E2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14F05F-7565-4240-926F-005312065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29320F-4D16-4011-AE63-E1F000B4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5B0469-2FA8-4C64-9A94-DA93FB298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interpret the supplied educational speech sample. You may not diagnose a real child's resonance without a complete evaluation.</a:t>
            </a:r>
          </a:p>
        </p:txBody>
      </p:sp>
    </p:spTree>
    <p:extLst>
      <p:ext uri="{BB962C8B-B14F-4D97-AF65-F5344CB8AC3E}">
        <p14:creationId xmlns:p14="http://schemas.microsoft.com/office/powerpoint/2010/main" val="204788618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885F7B-9776-4224-B0B3-9E050D1B8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E25E45-19C8-43C9-A6A3-A4BC073DB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F860CC-C7BA-4E06-8D44-CEC735569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1DDD7F-8240-4F17-941A-DA2C97D00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2319C3-E10E-44E4-8582-5752D122C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93F0C6-B234-47A5-935D-96A49DBFA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BEB31A-8C1A-4FC9-88E0-8A39FCFF5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D1099D-9FCA-47D3-BEC3-C8F4F6836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Clear oral speech needs a moving velopharyngeal valve that closes the nasal path for pressure sounds and opens…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9D0D4B-7293-4A4D-9242-615B9448E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CA2FCD4-5DEC-4531-BD78-F872E3FF2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A60599-92BA-4ADC-A279-AC8E756D1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why palate repair decides clear speech. But here is a new clue: the muscles that move…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B4392E-708C-4E01-9C58-B99AD4B89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78995254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9888E2B-F1F9-44F4-8E6B-2DD1DC87A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DAD7FF-FDAE-4780-AFBF-901F49575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95DE0A-9DC6-4F44-BF3F-C0990C969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D6DCEF-1DD9-48DB-A7B7-1D68947EC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B1165D-A88B-4BDF-862C-D8B0A170C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32621A-0577-4B15-8EB7-9C5FB42B6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176F9A-78B1-490E-8D08-6DD15FA68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Kotlarek et al. 2020, Asymmetry and Positioning of the Levator Veli Palatini in Repaired Cleft Palate (J Speech Lang Hear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Hofman et al. 2024, Long-Term Speech Outcomes After Sommerlad Palatoplasty (Clin Oral Investig)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MedlinePlus: Cleft lip and palate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4AD7820-DD9E-436D-8A43-2BD24F1F7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EF26E2-B1F2-4E48-8379-7744BD437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F1CE574-229E-4BD0-AB78-AACC6915D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Muscular system; structure-function of the velopharynx in speech • How palate muscles form during development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81217E-8253-47C9-9080-7C24432C5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9C82E39-50DA-4F33-913B-475F91B94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84E854B-AF5C-487F-A74D-B51CFE23C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6951266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2026-07-11T03:27:41.0530000Z</dcterms:created>
  <dcterms:modified xsi:type="dcterms:W3CDTF">2026-07-11T03:27:41.0530000Z</dcterms:modified>
</coreProperties>
</file>