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33899cdf7ad4ae5" /><Relationship Type="http://schemas.openxmlformats.org/officeDocument/2006/relationships/extended-properties" Target="/docProps/app.xml" Id="R8c5e82603f284739" /><Relationship Type="http://schemas.openxmlformats.org/officeDocument/2006/relationships/officeDocument" Target="/ppt/presentation.xml" Id="R37048a791ddf481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0feb699cadc4ad8"/>
  </p:sldMasterIdLst>
  <p:notesMasterIdLst>
    <p:notesMasterId xmlns:r="http://schemas.openxmlformats.org/officeDocument/2006/relationships" r:id="Rf53f06d5a86d475c"/>
  </p:notesMasterIdLst>
  <p:sldIdLst>
    <p:sldId xmlns:r="http://schemas.openxmlformats.org/officeDocument/2006/relationships" id="256" r:id="R22d60a67bf0a4c1a"/>
    <p:sldId xmlns:r="http://schemas.openxmlformats.org/officeDocument/2006/relationships" id="257" r:id="R09b77536d6014b8f"/>
    <p:sldId xmlns:r="http://schemas.openxmlformats.org/officeDocument/2006/relationships" id="258" r:id="Rf9bd01f9d83e4e29"/>
    <p:sldId xmlns:r="http://schemas.openxmlformats.org/officeDocument/2006/relationships" id="259" r:id="R73950edd7ddf448b"/>
    <p:sldId xmlns:r="http://schemas.openxmlformats.org/officeDocument/2006/relationships" id="260" r:id="Recd3d2f35e8c4865"/>
    <p:sldId xmlns:r="http://schemas.openxmlformats.org/officeDocument/2006/relationships" id="261" r:id="Rd817d52f391e4bc6"/>
    <p:sldId xmlns:r="http://schemas.openxmlformats.org/officeDocument/2006/relationships" id="262" r:id="Rcf7a81b0e5be4cfe"/>
    <p:sldId xmlns:r="http://schemas.openxmlformats.org/officeDocument/2006/relationships" id="263" r:id="R1d2663d818944037"/>
    <p:sldId xmlns:r="http://schemas.openxmlformats.org/officeDocument/2006/relationships" id="264" r:id="Rae42ec0ff02c47de"/>
    <p:sldId xmlns:r="http://schemas.openxmlformats.org/officeDocument/2006/relationships" id="265" r:id="Rdda95c1f05fc44f6"/>
    <p:sldId xmlns:r="http://schemas.openxmlformats.org/officeDocument/2006/relationships" id="266" r:id="R75136bed21cf46fc"/>
    <p:sldId xmlns:r="http://schemas.openxmlformats.org/officeDocument/2006/relationships" id="267" r:id="R1af03c6783da462a"/>
    <p:sldId xmlns:r="http://schemas.openxmlformats.org/officeDocument/2006/relationships" id="268" r:id="Rb838179f716a4ff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0f24deed6bf4f4a" /><Relationship Type="http://schemas.openxmlformats.org/officeDocument/2006/relationships/slideMaster" Target="/ppt/slideMasters/slideMaster1.xml" Id="R20feb699cadc4ad8" /><Relationship Type="http://schemas.openxmlformats.org/officeDocument/2006/relationships/notesMaster" Target="/ppt/notesMasters/notesMaster1.xml" Id="Rf53f06d5a86d475c" /><Relationship Type="http://schemas.openxmlformats.org/officeDocument/2006/relationships/presProps" Target="/ppt/presProps.xml" Id="R5025618bf4184b80" /><Relationship Type="http://schemas.openxmlformats.org/officeDocument/2006/relationships/tableStyles" Target="/ppt/tableStyles.xml" Id="R8e3feea7fd304f3f" /><Relationship Type="http://schemas.openxmlformats.org/officeDocument/2006/relationships/slide" Target="/ppt/slides/slide1.xml" Id="R22d60a67bf0a4c1a" /><Relationship Type="http://schemas.openxmlformats.org/officeDocument/2006/relationships/slide" Target="/ppt/slides/slide2.xml" Id="R09b77536d6014b8f" /><Relationship Type="http://schemas.openxmlformats.org/officeDocument/2006/relationships/slide" Target="/ppt/slides/slide3.xml" Id="Rf9bd01f9d83e4e29" /><Relationship Type="http://schemas.openxmlformats.org/officeDocument/2006/relationships/slide" Target="/ppt/slides/slide4.xml" Id="R73950edd7ddf448b" /><Relationship Type="http://schemas.openxmlformats.org/officeDocument/2006/relationships/slide" Target="/ppt/slides/slide5.xml" Id="Recd3d2f35e8c4865" /><Relationship Type="http://schemas.openxmlformats.org/officeDocument/2006/relationships/slide" Target="/ppt/slides/slide6.xml" Id="Rd817d52f391e4bc6" /><Relationship Type="http://schemas.openxmlformats.org/officeDocument/2006/relationships/slide" Target="/ppt/slides/slide7.xml" Id="Rcf7a81b0e5be4cfe" /><Relationship Type="http://schemas.openxmlformats.org/officeDocument/2006/relationships/slide" Target="/ppt/slides/slide8.xml" Id="R1d2663d818944037" /><Relationship Type="http://schemas.openxmlformats.org/officeDocument/2006/relationships/slide" Target="/ppt/slides/slide9.xml" Id="Rae42ec0ff02c47de" /><Relationship Type="http://schemas.openxmlformats.org/officeDocument/2006/relationships/slide" Target="/ppt/slides/slide10.xml" Id="Rdda95c1f05fc44f6" /><Relationship Type="http://schemas.openxmlformats.org/officeDocument/2006/relationships/slide" Target="/ppt/slides/slide11.xml" Id="R75136bed21cf46fc" /><Relationship Type="http://schemas.openxmlformats.org/officeDocument/2006/relationships/slide" Target="/ppt/slides/slide12.xml" Id="R1af03c6783da462a" /><Relationship Type="http://schemas.openxmlformats.org/officeDocument/2006/relationships/slide" Target="/ppt/slides/slide13.xml" Id="Rb838179f716a4ff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49487e4aed64d8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e16343d08704c4a" /><Relationship Type="http://schemas.openxmlformats.org/officeDocument/2006/relationships/notesMaster" Target="/ppt/notesMasters/notesMaster1.xml" Id="R7e0d0bddaef1411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41ee56fc00f458c" /><Relationship Type="http://schemas.openxmlformats.org/officeDocument/2006/relationships/notesMaster" Target="/ppt/notesMasters/notesMaster1.xml" Id="R1331c6425e59480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7e1d18424174e1d" /><Relationship Type="http://schemas.openxmlformats.org/officeDocument/2006/relationships/notesMaster" Target="/ppt/notesMasters/notesMaster1.xml" Id="R5c1ac01a685847d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faa1fd6bf2f40c6" /><Relationship Type="http://schemas.openxmlformats.org/officeDocument/2006/relationships/notesMaster" Target="/ppt/notesMasters/notesMaster1.xml" Id="R15a852e2052c4e6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190c3ff704c4062" /><Relationship Type="http://schemas.openxmlformats.org/officeDocument/2006/relationships/notesMaster" Target="/ppt/notesMasters/notesMaster1.xml" Id="R2a4b2f4654084b0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26622a4b4f241ae" /><Relationship Type="http://schemas.openxmlformats.org/officeDocument/2006/relationships/notesMaster" Target="/ppt/notesMasters/notesMaster1.xml" Id="R01e6c37ae21340e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354749c2dd444f9" /><Relationship Type="http://schemas.openxmlformats.org/officeDocument/2006/relationships/notesMaster" Target="/ppt/notesMasters/notesMaster1.xml" Id="Rf18e414f814a41d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b85ea56c12847e7" /><Relationship Type="http://schemas.openxmlformats.org/officeDocument/2006/relationships/notesMaster" Target="/ppt/notesMasters/notesMaster1.xml" Id="R35467709421f4e7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07b86760fc74a01" /><Relationship Type="http://schemas.openxmlformats.org/officeDocument/2006/relationships/notesMaster" Target="/ppt/notesMasters/notesMaster1.xml" Id="Ra63c3c695127489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2528c7c2e934dbd" /><Relationship Type="http://schemas.openxmlformats.org/officeDocument/2006/relationships/notesMaster" Target="/ppt/notesMasters/notesMaster1.xml" Id="Rc811d41eea8f49e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7813bb9900141de" /><Relationship Type="http://schemas.openxmlformats.org/officeDocument/2006/relationships/notesMaster" Target="/ppt/notesMasters/notesMaster1.xml" Id="R73bf7aa516d94b7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bdf5cd3abf844c9" /><Relationship Type="http://schemas.openxmlformats.org/officeDocument/2006/relationships/notesMaster" Target="/ppt/notesMasters/notesMaster1.xml" Id="Ra0324aaa35c346d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a15eb64c61144ec" /><Relationship Type="http://schemas.openxmlformats.org/officeDocument/2006/relationships/notesMaster" Target="/ppt/notesMasters/notesMaster1.xml" Id="R5a42b6e385864b6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28f31f17370486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1d17395d4f54c25" /><Relationship Type="http://schemas.openxmlformats.org/officeDocument/2006/relationships/slideLayout" Target="/ppt/slideLayouts/slideLayout1.xml" Id="R2ff0eade0032497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ff0eade0032497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53bbba40864556" /><Relationship Type="http://schemas.openxmlformats.org/officeDocument/2006/relationships/image" Target="/ppt/media/image.bin" Id="R69b4b22257554b52" /><Relationship Type="http://schemas.openxmlformats.org/officeDocument/2006/relationships/notesSlide" Target="/ppt/notesSlides/notesSlide1.xml" Id="Rf326c10d0f1b4a5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90af528bc3419e" /><Relationship Type="http://schemas.openxmlformats.org/officeDocument/2006/relationships/notesSlide" Target="/ppt/notesSlides/notesSlide2.xml" Id="Rf1a51b836d7a4d6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7b58da9e114291" /><Relationship Type="http://schemas.openxmlformats.org/officeDocument/2006/relationships/notesSlide" Target="/ppt/notesSlides/notesSlide3.xml" Id="Rb48bba581a4843b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d646af62944d1f" /><Relationship Type="http://schemas.openxmlformats.org/officeDocument/2006/relationships/notesSlide" Target="/ppt/notesSlides/notesSlide4.xml" Id="Rc080d5954c58483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d029382ea24913" /><Relationship Type="http://schemas.openxmlformats.org/officeDocument/2006/relationships/image" Target="/ppt/media/image2.bin" Id="R3d77079647d44d66" /><Relationship Type="http://schemas.openxmlformats.org/officeDocument/2006/relationships/notesSlide" Target="/ppt/notesSlides/notesSlide5.xml" Id="Ra1be06a91644459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7e0fd5d5b84bde" /><Relationship Type="http://schemas.openxmlformats.org/officeDocument/2006/relationships/image" Target="/ppt/media/image3.bin" Id="Redfa0b956e214864" /><Relationship Type="http://schemas.openxmlformats.org/officeDocument/2006/relationships/notesSlide" Target="/ppt/notesSlides/notesSlide6.xml" Id="R1bbd01f7b93a46d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03ccb05ae14141" /><Relationship Type="http://schemas.openxmlformats.org/officeDocument/2006/relationships/notesSlide" Target="/ppt/notesSlides/notesSlide7.xml" Id="Rf2a6febcc2084fb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36e5909cbe42a2" /><Relationship Type="http://schemas.openxmlformats.org/officeDocument/2006/relationships/image" Target="/ppt/media/image4.bin" Id="R0a97fbe94e62434d" /><Relationship Type="http://schemas.openxmlformats.org/officeDocument/2006/relationships/notesSlide" Target="/ppt/notesSlides/notesSlide8.xml" Id="Rcf6c4c0c80934f8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a4186c974d4253" /><Relationship Type="http://schemas.openxmlformats.org/officeDocument/2006/relationships/notesSlide" Target="/ppt/notesSlides/notesSlide9.xml" Id="Rd7b448e11824425f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616b607ca34ef3" /><Relationship Type="http://schemas.openxmlformats.org/officeDocument/2006/relationships/notesSlide" Target="/ppt/notesSlides/notesSlide10.xml" Id="R659f6b0c3ff1430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2f2b1d71d2460e" /><Relationship Type="http://schemas.openxmlformats.org/officeDocument/2006/relationships/notesSlide" Target="/ppt/notesSlides/notesSlide11.xml" Id="R528825f9ec85442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abf536766c477c" /><Relationship Type="http://schemas.openxmlformats.org/officeDocument/2006/relationships/notesSlide" Target="/ppt/notesSlides/notesSlide12.xml" Id="R2295f8b6ce9849a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eca916141e4be6" /><Relationship Type="http://schemas.openxmlformats.org/officeDocument/2006/relationships/notesSlide" Target="/ppt/notesSlides/notesSlide13.xml" Id="Rbc041f387d164bf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DCBFEF-69DE-4AA5-ACE0-146E0F7EC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1BFBCF-C4D5-4CF3-B783-7BA5E4414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08F59C-E53D-41C5-8F64-37D5CCE6A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169862-4423-4494-ABA5-C22E4222F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32B55F-7EB7-494E-A17E-0C4ACDCFB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Rebuilding the Lip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0EF679-9F20-4834-B745-043AF8D6A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When you fix a cleft lip, what are you actually rebuilding, and why is more than one technique still in use?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7C830B7-72B8-409A-AE77-AC487A0C6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Lip repair restores a continuous orbicularis ring and aligned lip landmarks, not merely a closed skin line.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b4b22257554b5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79865455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16D6C66-5C0C-4092-B056-4FA12EFA3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1C338F5-0697-4AB5-BF5D-9D18FABFC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207A15-00ED-481C-9552-F314F6072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85406B-C715-4853-82A5-5577F7603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B2D8D5-7BDF-46B2-9A53-A150DD0C1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650923-67BA-4756-937F-E3EB39F65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A3B895-D67E-49CE-8869-FDF3ADEC7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746E41-E108-4F1B-A531-9D6D65DB5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Presurgical molding changes the starting geometry before repair; it does not fuse tissue, and long-term benefits remain uncertain.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3602623-3EFD-436B-B42F-0629CB467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7311365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206D863-420C-4A59-9283-F2ED49236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231B4C-D7CD-4802-94C3-AD0CD3359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19F70B-6B02-4A77-9490-5EBBED5B0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E2C05B-0C1A-41F1-80DF-1BA902AE1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EFF93E-58E3-4786-A71E-2978DEC2E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2E493A-CA80-494C-9934-CEE865490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E4E10AE-2844-4F4D-B192-727DFCFEB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B8999F5-E2BF-4D87-A203-0FAB13ACD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DCF3615-BE86-4BF9-898C-AB156C406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1BAB083-1321-449F-BC59-4210BF43C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BF089D0-2315-4451-BB8D-380ACFAF0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832836-DB75-441A-9E58-A4F9039F0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2F11494-D9A6-4532-8AC3-73398E4DF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C09A7C-3C08-4178-8E84-5B4F5B73B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68472C0-E5A6-42E6-97FB-08003081C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move</a:t>
            </a:r>
          </a:p>
        </p:txBody>
      </p:sp>
    </p:spTree>
    <p:extLst>
      <p:ext uri="{BB962C8B-B14F-4D97-AF65-F5344CB8AC3E}">
        <p14:creationId xmlns:p14="http://schemas.microsoft.com/office/powerpoint/2010/main" val="150261810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B10BE49-8606-4201-B484-5B963FD51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B530DD-FB51-4368-9687-365F806C3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67213B-A5EB-465A-BE2F-458154130C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5D7852-FB3B-4206-8217-B33B5D79E4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91AC29-599E-4E0A-A06C-6172B45A0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3C920D6-5B9B-44F6-A549-0307E9BAC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Lip repair restores a continuous orbicularis ring and aligned lip landmarks, not merely a closed skin line.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4660B6-0C26-475E-BB06-6F09E9A30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6F997D-31E3-4B6A-ACF1-DF5AEF23F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A75FCF6-85EC-45F7-B352-153DFCAF8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4DB143F-A8FE-4878-A245-46318E272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81DDB5-1058-45B2-A134-5E83CF341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ABF4CA8-20DE-4D0B-B7D1-65DDD16D5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EC3F57C-4CCE-4CDD-9156-BC0B3FB5F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9F851B6-131D-4DD4-8A0E-85281A765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B4484F7-5589-4D89-A863-CDFB94E0E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92213510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C498A8B-818B-4CA5-BE3A-9ACC84270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5615D6-8AC8-4861-974A-C2B5FCD04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9ABE0C-EEC2-45B4-9356-6F1BF0457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8DE614-8FB6-41EA-9427-001BB7EEE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F379F1-EF1D-492C-BD13-3C74481D1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20103E-CC2C-4E50-B4EF-979310D57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77079647d44d6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8351721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DF3BA4-2109-4DA0-9779-FED75EB92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B25FF0A-4C1F-4EEA-94F4-3903A4648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426D51-F4EA-4F51-B7C9-18061D5F9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A83B1A-7528-4782-BBCA-7C6753946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D43C7F-C96A-4C62-8E24-D3929F728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E519E9-BC7B-451F-91B8-FF3FB868A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Repair a circular conveyor belt and its outer cover together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fa0b956e21486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3AEC07-AD12-4D19-89B7-9E6594224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C799C90-38C8-47A2-9EE7-05ACA81A9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B4720A-6B5B-420F-8EE4-512DAB7DA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hidden moving part must reconnect?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09EFE2-3302-4DA3-97D2-E81E275BD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127EC8F-5F6C-4CE8-9F99-E03BBCFA1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569B9E8-00D6-4B4B-BFBD-E24F5E54C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surface landmarks must meet?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9486F0-01F0-4613-8DEC-2FE3C393D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1A5E14B-CB1D-4455-992A-3C5EC8B6E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DE8ECFA-7994-4B50-BBF2-D16E42648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could the cover look closed while the machine still pulls unevenly?</a:t>
            </a:r>
          </a:p>
        </p:txBody>
      </p:sp>
    </p:spTree>
    <p:extLst>
      <p:ext uri="{BB962C8B-B14F-4D97-AF65-F5344CB8AC3E}">
        <p14:creationId xmlns:p14="http://schemas.microsoft.com/office/powerpoint/2010/main" val="110291304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11F217-D1AD-41F7-8A33-0704A735C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DCB3C7-D2D2-4F89-9AF3-6ED60727B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B76293-D294-4B48-A62A-1DD22C0AB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E7DE6D-292F-46DB-B47C-CB379A352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2287E3-1C82-4423-A15D-E650F8329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3CDD05-A7ED-4EE0-9DA9-468BCBEA6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E8BD74-F149-4C0D-B886-B6FCC865A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4E3C3B7-9B31-4EEA-ADBF-E79D99BF6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B3BD9A-C2E6-4D68-AEA5-1A52FA78B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Find and release displaced muscle.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B639E22-8120-4C89-907B-65FCA5D27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AD2BCCB-6E3D-417D-BF14-3F4224F81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4A924AD-4FB7-4CD7-B9FA-1D82ED88A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Rebuild a continuous functional ring.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32D4CC4-3BE6-437D-9D00-ED89D6EDC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C18B385-6F73-475E-BD0A-582F343A5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853760D-4DDD-43D6-94DD-228BFF801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Align skin, vermilion, mucosa, and nasal base without assuming one universal cut pattern.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C1ABEC6-B3C1-481D-9223-1C82568E4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Surgery involves living tissue, blood supply, healing, and individualized technique, not mechanical replacement parts.</a:t>
            </a:r>
          </a:p>
        </p:txBody>
      </p:sp>
    </p:spTree>
    <p:extLst>
      <p:ext uri="{BB962C8B-B14F-4D97-AF65-F5344CB8AC3E}">
        <p14:creationId xmlns:p14="http://schemas.microsoft.com/office/powerpoint/2010/main" val="157258810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7C060F-AACE-4AB0-92FD-22559DD6D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34B077-D333-44CC-947C-1E0BB1BFD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2205D6-3F06-46A9-85EC-59F43663A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E33758-6C1E-4136-BA7D-DB7572C06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9567B7-3518-479D-A67F-FB17B869B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Plan the layers of primary cleft lip repair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A7CE29-E582-4AB1-94B1-BDB2D26CD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a97fbe94e62434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3C3F8C-DA6B-4450-9FF7-E8A087579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F4D7A4B-1988-473B-8496-2525A1620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9E96605-A239-45E0-8791-A23F23636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orbicularis fibers insert along the cleft margins.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AA8794-AAB4-4984-B01C-5360CC49B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707F81-77B0-4BE2-BFFC-52E07216F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7467FA2-3B66-41EC-BD42-2D3E35A70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philtral column, cutaneous roll, vermilion, and mucosa are misaligned.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16FEF78-A706-496F-AC86-6A042815F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E43908D-2E7A-4E52-AAB7-970A6C2F4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3954636-B8FE-4E31-B381-B923FC6DF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ACPA lists orbicularis reconstruction and balanced nasolabial form as primary principles while recognizing multiple…</a:t>
            </a:r>
          </a:p>
        </p:txBody>
      </p:sp>
    </p:spTree>
    <p:extLst>
      <p:ext uri="{BB962C8B-B14F-4D97-AF65-F5344CB8AC3E}">
        <p14:creationId xmlns:p14="http://schemas.microsoft.com/office/powerpoint/2010/main" val="34578996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7C3465E-DAF6-42EA-A0FE-EB5ED60CD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F094D3-B50F-43F5-ABD1-E989EE6F7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4E61AE-E552-4ABD-BDA8-F18E91CF5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55164D-3342-4947-BBE0-415E31406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470F32-74E6-4242-AF8A-152CEC512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52494D9-ED14-4B3F-8C2C-9A524EF3D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66E6055-E691-470A-AC7B-C9058BF74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8B4BCC-25D4-4FB4-AF41-8AF43F3C6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Conveyor belt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0B8CF2-50E8-4D53-BB11-085FABBDC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1BD7196-956A-4C42-B49A-22B073E9B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CBFA7CE-E05F-46BF-B718-5A7A5ED46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Orbicularis oris ring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16F9C5-A5A5-4BEC-AAA9-BAA7EAC66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EF07D09-E7F2-4723-A476-305F74D4A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Outer cover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6D1CAF-0BBA-4C7A-8165-0276710592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6E50CB-56FB-4BE5-95AC-0F28AC7AF0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1996CA9-6401-429D-82AA-FE4C929AF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Skin, vermilion, and mucosa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2D073B8-AA94-4E57-B1E3-831CD49A5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040FBFC-1B5B-4D39-AA95-8523016A0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Alignment marks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F6EC6A5-8D99-4077-BCA3-FCCAD6CF2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8EECB70-487B-4ADF-9497-A2F9A0C9B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D2CA170-88FB-4A29-B00B-D45D97BCC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Philtral and nasal landmarks</a:t>
            </a:r>
          </a:p>
        </p:txBody>
      </p:sp>
    </p:spTree>
    <p:extLst>
      <p:ext uri="{BB962C8B-B14F-4D97-AF65-F5344CB8AC3E}">
        <p14:creationId xmlns:p14="http://schemas.microsoft.com/office/powerpoint/2010/main" val="109518363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59C131-6FD2-40B7-8532-9D8950794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CA4D9C-9AC4-41F1-AECC-9762BD6FF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366D83-3E6A-4D7C-B8AF-D0F48EA6C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3C0D4B-F529-450F-9CAC-D0467467A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0F48AB-4789-4263-AF33-2F1485A6A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4BE9330-7DDD-4E28-A423-07000CC22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reviewing the primary lip repair plan.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F218B2-B6E6-4A76-8088-B8873B41D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289D47-34E7-44DE-B0D2-00DA08D28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Plan A closes skin only. Plan B identifies muscle, reconnects…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FA7A00-BE02-4DED-A759-3C2C7EDC3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288E33-EAB3-469B-9C62-9BB57EDF3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B03A293-D7B4-4DEB-8123-4FB02943D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Plan B and explain the functional…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B80612-493C-4F86-9C19-858920744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CF64CF0-4E53-4642-8C89-921C0DC59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22FFF42-FC5D-4700-AF63-F3B160028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Plan A because a closed skin…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1B808E4-12FE-4F9E-A616-53424167D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F7DC00C-DD67-47C3-8086-5EF8A2ED9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29770AA-FFBE-4B78-99B5-01ADD7B42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Pick a named technique without checking anatomy.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1CB9D5D-511D-40D2-90C9-2FAFEEBE5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plan and cite muscle plus landmark…</a:t>
            </a:r>
          </a:p>
        </p:txBody>
      </p:sp>
    </p:spTree>
    <p:extLst>
      <p:ext uri="{BB962C8B-B14F-4D97-AF65-F5344CB8AC3E}">
        <p14:creationId xmlns:p14="http://schemas.microsoft.com/office/powerpoint/2010/main" val="100445871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4EC14A-A191-4E9A-A570-08B273E0A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A54B67-CE4B-4B10-9C93-83CCB2230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A53100-6416-4488-A56C-0464C6BD8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1A5668F-E38F-4346-9A70-71EC39FF9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13F043-8D98-4D06-8C54-9D22CBEC4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A92CBE-0585-44CE-85F7-D39D2C94D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4DB7C98-F89C-4A2C-B35D-6EE28D5DC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44138B2-2037-4864-A5AF-DF86D3D36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Choose Plan B and explain the functional layer.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418A75-49A8-47C0-BE3E-EF3E65F08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4354E9C-B90D-414E-AACB-31D580D47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856B609-71A2-43B9-9584-0AD96834E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ANA08-E1 + ANA08-E2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E46A30-DC2A-4962-8539-1A3B44966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CC19F9A-FA14-4806-88CA-2B799638C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52EA8BA-D49F-48AD-80ED-1F84A75B7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identify reconstruction goals. You may not prescribe one technique as universally best.</a:t>
            </a:r>
          </a:p>
        </p:txBody>
      </p:sp>
    </p:spTree>
    <p:extLst>
      <p:ext uri="{BB962C8B-B14F-4D97-AF65-F5344CB8AC3E}">
        <p14:creationId xmlns:p14="http://schemas.microsoft.com/office/powerpoint/2010/main" val="91762216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6C7C6F-F3EE-4C06-A57C-A871CC32E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1A3240-1C6B-4BB0-B17B-5E5977B10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9F9448-7EC9-4CC7-80F7-01CE1718B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E3E41B-EF22-461C-AE7E-A502AD008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D9BE65-A381-4153-B858-7EE0BB43A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0ADE43-A808-455F-9D05-D3C27AA74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5576DD-95C7-40B0-9ABD-824D6B145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F5CD6CA-64E0-45B1-A7B6-1DDB977AB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Lip repair restores a continuous orbicularis ring and aligned lip landmarks, not merely a closed skin line.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0C1CDC5-EBC2-48EC-B937-79B341282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053B570-BD8C-4296-BAD2-D5AED4530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60F319-FD95-4D41-9E55-BAFC8799C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rebuilt the lip and its muscle ring, but the lip was the easier door to close. The…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1640B4-4DCC-4483-8918-EF99AFD8F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14539978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FE0FE10-5436-400F-A45D-1554F8126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09C212-F5DA-42DA-AB4C-767BD3CEC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C766A6-D13F-4F14-A947-219DB37BE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5E201D-E249-4B90-A599-F077B9949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984582-4723-4E7B-B4FD-9F7F0D2C5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23EB79-1ADB-4DB2-938E-6FCCFD89B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FB7E333-93CA-4576-A9FF-27D34FDE7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&amp; Warren 2014, Unilateral cleft lip repair (Clin Plast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Marcus et al. 2017, Principles of Cleft Lip Repair (Plast Reconstr Surg)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Zaluzec et al. 2019, Delay in Cleft Repair: Health Disparities (J Craniofac Surg)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CF48D81-CF61-4057-BC73-8DB1E86BF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21F947B-DF83-4676-A2E3-37BE23FA2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17D9C3-E075-48E5-BF72-E9CF0833D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Structure and function; muscle anatomy and reconstruction • Comparing methods that share a goal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A16B97-8865-41FB-A891-1E6800705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065644A-AD90-4D2C-AC89-AA305EFAD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4247169-F3E8-4CE7-83E0-758BF27F3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60624106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2026-07-11T03:27:39.5880000Z</dcterms:created>
  <dcterms:modified xsi:type="dcterms:W3CDTF">2026-07-11T03:27:39.5880000Z</dcterms:modified>
</coreProperties>
</file>