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79ff437d9ce4f09" /><Relationship Type="http://schemas.openxmlformats.org/officeDocument/2006/relationships/extended-properties" Target="/docProps/app.xml" Id="R4a1f80d3691a493b" /><Relationship Type="http://schemas.openxmlformats.org/officeDocument/2006/relationships/officeDocument" Target="/ppt/presentation.xml" Id="Rdd9f3ce69dc84b1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53277ab3cf54b50"/>
  </p:sldMasterIdLst>
  <p:notesMasterIdLst>
    <p:notesMasterId xmlns:r="http://schemas.openxmlformats.org/officeDocument/2006/relationships" r:id="R2bfbf13916ca43cd"/>
  </p:notesMasterIdLst>
  <p:sldIdLst>
    <p:sldId xmlns:r="http://schemas.openxmlformats.org/officeDocument/2006/relationships" id="256" r:id="Rcb29b8c55efa4b14"/>
    <p:sldId xmlns:r="http://schemas.openxmlformats.org/officeDocument/2006/relationships" id="257" r:id="R1ae5dd8d59c5438f"/>
    <p:sldId xmlns:r="http://schemas.openxmlformats.org/officeDocument/2006/relationships" id="258" r:id="R231b25c153c34985"/>
    <p:sldId xmlns:r="http://schemas.openxmlformats.org/officeDocument/2006/relationships" id="259" r:id="R718c45c0822a45ae"/>
    <p:sldId xmlns:r="http://schemas.openxmlformats.org/officeDocument/2006/relationships" id="260" r:id="Rdaa49c917c2a44de"/>
    <p:sldId xmlns:r="http://schemas.openxmlformats.org/officeDocument/2006/relationships" id="261" r:id="Rcf531de45875429e"/>
    <p:sldId xmlns:r="http://schemas.openxmlformats.org/officeDocument/2006/relationships" id="262" r:id="Rd8e94497aeb34b3b"/>
    <p:sldId xmlns:r="http://schemas.openxmlformats.org/officeDocument/2006/relationships" id="263" r:id="R9078c1b151c24f9d"/>
    <p:sldId xmlns:r="http://schemas.openxmlformats.org/officeDocument/2006/relationships" id="264" r:id="Ra8a225e120424ea6"/>
    <p:sldId xmlns:r="http://schemas.openxmlformats.org/officeDocument/2006/relationships" id="265" r:id="R1945b57d6b8b405e"/>
    <p:sldId xmlns:r="http://schemas.openxmlformats.org/officeDocument/2006/relationships" id="266" r:id="Rd43adc8011014d42"/>
    <p:sldId xmlns:r="http://schemas.openxmlformats.org/officeDocument/2006/relationships" id="267" r:id="Re201d91cab5a48ff"/>
    <p:sldId xmlns:r="http://schemas.openxmlformats.org/officeDocument/2006/relationships" id="268" r:id="Rd6227a1ca29441d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8ee775a03aa4e3a" /><Relationship Type="http://schemas.openxmlformats.org/officeDocument/2006/relationships/slideMaster" Target="/ppt/slideMasters/slideMaster1.xml" Id="R653277ab3cf54b50" /><Relationship Type="http://schemas.openxmlformats.org/officeDocument/2006/relationships/notesMaster" Target="/ppt/notesMasters/notesMaster1.xml" Id="R2bfbf13916ca43cd" /><Relationship Type="http://schemas.openxmlformats.org/officeDocument/2006/relationships/presProps" Target="/ppt/presProps.xml" Id="R89f5f2e764874875" /><Relationship Type="http://schemas.openxmlformats.org/officeDocument/2006/relationships/tableStyles" Target="/ppt/tableStyles.xml" Id="R2377be6ad4984868" /><Relationship Type="http://schemas.openxmlformats.org/officeDocument/2006/relationships/slide" Target="/ppt/slides/slide1.xml" Id="Rcb29b8c55efa4b14" /><Relationship Type="http://schemas.openxmlformats.org/officeDocument/2006/relationships/slide" Target="/ppt/slides/slide2.xml" Id="R1ae5dd8d59c5438f" /><Relationship Type="http://schemas.openxmlformats.org/officeDocument/2006/relationships/slide" Target="/ppt/slides/slide3.xml" Id="R231b25c153c34985" /><Relationship Type="http://schemas.openxmlformats.org/officeDocument/2006/relationships/slide" Target="/ppt/slides/slide4.xml" Id="R718c45c0822a45ae" /><Relationship Type="http://schemas.openxmlformats.org/officeDocument/2006/relationships/slide" Target="/ppt/slides/slide5.xml" Id="Rdaa49c917c2a44de" /><Relationship Type="http://schemas.openxmlformats.org/officeDocument/2006/relationships/slide" Target="/ppt/slides/slide6.xml" Id="Rcf531de45875429e" /><Relationship Type="http://schemas.openxmlformats.org/officeDocument/2006/relationships/slide" Target="/ppt/slides/slide7.xml" Id="Rd8e94497aeb34b3b" /><Relationship Type="http://schemas.openxmlformats.org/officeDocument/2006/relationships/slide" Target="/ppt/slides/slide8.xml" Id="R9078c1b151c24f9d" /><Relationship Type="http://schemas.openxmlformats.org/officeDocument/2006/relationships/slide" Target="/ppt/slides/slide9.xml" Id="Ra8a225e120424ea6" /><Relationship Type="http://schemas.openxmlformats.org/officeDocument/2006/relationships/slide" Target="/ppt/slides/slide10.xml" Id="R1945b57d6b8b405e" /><Relationship Type="http://schemas.openxmlformats.org/officeDocument/2006/relationships/slide" Target="/ppt/slides/slide11.xml" Id="Rd43adc8011014d42" /><Relationship Type="http://schemas.openxmlformats.org/officeDocument/2006/relationships/slide" Target="/ppt/slides/slide12.xml" Id="Re201d91cab5a48ff" /><Relationship Type="http://schemas.openxmlformats.org/officeDocument/2006/relationships/slide" Target="/ppt/slides/slide13.xml" Id="Rd6227a1ca29441d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499cb91f3a4451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287558c4b1547c7" /><Relationship Type="http://schemas.openxmlformats.org/officeDocument/2006/relationships/notesMaster" Target="/ppt/notesMasters/notesMaster1.xml" Id="Rfbbee971e6af4e1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35e926b6884486" /><Relationship Type="http://schemas.openxmlformats.org/officeDocument/2006/relationships/notesMaster" Target="/ppt/notesMasters/notesMaster1.xml" Id="Rb92fff57c81c485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9e5edb7741e4dad" /><Relationship Type="http://schemas.openxmlformats.org/officeDocument/2006/relationships/notesMaster" Target="/ppt/notesMasters/notesMaster1.xml" Id="R9c0474d47ad7450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42f47ac8f2c4d12" /><Relationship Type="http://schemas.openxmlformats.org/officeDocument/2006/relationships/notesMaster" Target="/ppt/notesMasters/notesMaster1.xml" Id="R77b4f8f0fb7b4d0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90e5754ec9a4d25" /><Relationship Type="http://schemas.openxmlformats.org/officeDocument/2006/relationships/notesMaster" Target="/ppt/notesMasters/notesMaster1.xml" Id="R0a57c5ac1fd8441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16ad100dd524235" /><Relationship Type="http://schemas.openxmlformats.org/officeDocument/2006/relationships/notesMaster" Target="/ppt/notesMasters/notesMaster1.xml" Id="R37faeceddfba494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aeb2188c5454c4e" /><Relationship Type="http://schemas.openxmlformats.org/officeDocument/2006/relationships/notesMaster" Target="/ppt/notesMasters/notesMaster1.xml" Id="R4959a95798e841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6fa8e528a73496d" /><Relationship Type="http://schemas.openxmlformats.org/officeDocument/2006/relationships/notesMaster" Target="/ppt/notesMasters/notesMaster1.xml" Id="R2ce06d9def72487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48fc65c1d2b4bb2" /><Relationship Type="http://schemas.openxmlformats.org/officeDocument/2006/relationships/notesMaster" Target="/ppt/notesMasters/notesMaster1.xml" Id="R879fc99150c549d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3caf5da4bfe4696" /><Relationship Type="http://schemas.openxmlformats.org/officeDocument/2006/relationships/notesMaster" Target="/ppt/notesMasters/notesMaster1.xml" Id="R76c5d95acbcf43b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306d3de322c4677" /><Relationship Type="http://schemas.openxmlformats.org/officeDocument/2006/relationships/notesMaster" Target="/ppt/notesMasters/notesMaster1.xml" Id="R0c3235b2afbd465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89ef5de7ec04822" /><Relationship Type="http://schemas.openxmlformats.org/officeDocument/2006/relationships/notesMaster" Target="/ppt/notesMasters/notesMaster1.xml" Id="R64cf5c0e1f7341e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32c06cb6a2e4c85" /><Relationship Type="http://schemas.openxmlformats.org/officeDocument/2006/relationships/notesMaster" Target="/ppt/notesMasters/notesMaster1.xml" Id="R37fddd2e7db847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8469d7fc0e44f0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fd10484f5684f28" /><Relationship Type="http://schemas.openxmlformats.org/officeDocument/2006/relationships/slideLayout" Target="/ppt/slideLayouts/slideLayout1.xml" Id="R1e029edc07424cd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e029edc07424cd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a4af476c9c471c" /><Relationship Type="http://schemas.openxmlformats.org/officeDocument/2006/relationships/image" Target="/ppt/media/image.bin" Id="R39314c21e01f4be2" /><Relationship Type="http://schemas.openxmlformats.org/officeDocument/2006/relationships/notesSlide" Target="/ppt/notesSlides/notesSlide1.xml" Id="Rc17cca21df8542b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11de5cb6624150" /><Relationship Type="http://schemas.openxmlformats.org/officeDocument/2006/relationships/notesSlide" Target="/ppt/notesSlides/notesSlide2.xml" Id="Rff865754fe0b4fd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229825c4b145c2" /><Relationship Type="http://schemas.openxmlformats.org/officeDocument/2006/relationships/notesSlide" Target="/ppt/notesSlides/notesSlide3.xml" Id="R702672b37d11499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baf4d7c4454a3d" /><Relationship Type="http://schemas.openxmlformats.org/officeDocument/2006/relationships/notesSlide" Target="/ppt/notesSlides/notesSlide4.xml" Id="Raa539cdfc9da415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1bf42131b64524" /><Relationship Type="http://schemas.openxmlformats.org/officeDocument/2006/relationships/image" Target="/ppt/media/image2.bin" Id="R0b058ed8461c400a" /><Relationship Type="http://schemas.openxmlformats.org/officeDocument/2006/relationships/notesSlide" Target="/ppt/notesSlides/notesSlide5.xml" Id="R30626de661be427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94fda0a64541da" /><Relationship Type="http://schemas.openxmlformats.org/officeDocument/2006/relationships/image" Target="/ppt/media/image3.bin" Id="Re7bb764fa8094967" /><Relationship Type="http://schemas.openxmlformats.org/officeDocument/2006/relationships/notesSlide" Target="/ppt/notesSlides/notesSlide6.xml" Id="R94775cb2573c46c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cb74f465ee40a7" /><Relationship Type="http://schemas.openxmlformats.org/officeDocument/2006/relationships/notesSlide" Target="/ppt/notesSlides/notesSlide7.xml" Id="R35f3e9f58594456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f90e3e4ac6430f" /><Relationship Type="http://schemas.openxmlformats.org/officeDocument/2006/relationships/image" Target="/ppt/media/image4.bin" Id="R3209748d574b47a7" /><Relationship Type="http://schemas.openxmlformats.org/officeDocument/2006/relationships/notesSlide" Target="/ppt/notesSlides/notesSlide8.xml" Id="Reb5fd0bc0ed64ac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1be434af004ee9" /><Relationship Type="http://schemas.openxmlformats.org/officeDocument/2006/relationships/notesSlide" Target="/ppt/notesSlides/notesSlide9.xml" Id="R4b416b53a46a448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677c28b0504746" /><Relationship Type="http://schemas.openxmlformats.org/officeDocument/2006/relationships/notesSlide" Target="/ppt/notesSlides/notesSlide10.xml" Id="Rf491c78b97eb43d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89c60344bf4074" /><Relationship Type="http://schemas.openxmlformats.org/officeDocument/2006/relationships/notesSlide" Target="/ppt/notesSlides/notesSlide11.xml" Id="R8b41f480312e4e1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3d578e9727458c" /><Relationship Type="http://schemas.openxmlformats.org/officeDocument/2006/relationships/notesSlide" Target="/ppt/notesSlides/notesSlide12.xml" Id="R85edf5329f424b4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202219b1dd4f08" /><Relationship Type="http://schemas.openxmlformats.org/officeDocument/2006/relationships/notesSlide" Target="/ppt/notesSlides/notesSlide13.xml" Id="R043ad33958574dc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574F94D-EACE-43E3-A515-45C9D1A6D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5C01D8-CF68-4645-9014-D6889884D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68F653-34AA-4877-A2D5-17273600E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2FEABC-A5B3-461D-922E-E88C80121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FB5526-7561-45C5-80AB-1E77554E9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Feeding Fails, and What Helps Right Now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748599-2E48-4B14-87BA-77C67437B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can't Mateo feed normally, and what can we change today to help him before any surgery?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569A81-A402-4D5B-99D4-7AA215545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cleft palate limits suction because the mouth cannot seal from the nose, so feeding support changes flow rather than blaming effort.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314c21e01f4be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6105333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924380-08C0-43B7-A4EA-BE6A21026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DF461C-E45C-4266-9EAA-7384AABDA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E396FA-6078-4EBF-85A6-BF3141373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062E4B-7F65-4F66-887F-DFCE907F0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ECF99B-FB89-4E4C-B7F0-FB4461A41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1FA165-559D-49FF-BFDE-2BA44D80A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119EC4-9DE4-4B2D-8D1D-EB94A51EE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AA9107-9E24-467F-B945-C7502AB6D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Clefts vary along several independent axes, so one familiar example cannot stand for the whole spectrum.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B79A38-088C-4A06-A4CF-078EBFD60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01005311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983287F-7C6E-4FC5-BA74-1C265E069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7935D9-2D84-49F3-9B82-D68E4F852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0C925B-F6C9-4114-BEF2-B21E33BF3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453E84-090D-4954-94DD-18E62C013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87BB78-226B-4C7F-AA3E-93E9B9C00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F0FF6AD-CD4E-494E-B69D-CB267824B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CB99C55-701C-4000-BCD5-48F30A233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7C51E29-77A9-4FEF-AD4F-AF2E3DC7F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A17E3B3-16B2-44CB-9333-91F85145B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298EC0-9BB1-40C8-8474-2C4A39FC3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96EEE6-EA8D-4C41-902B-EF39C8E73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2070E5-601F-404B-A489-BC30DD5A9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4DAA73-BFB9-4E4E-8F04-4E43C56DD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0B1859-8CD8-494B-96D9-11C80F2EC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A00E93-137B-4C7F-A6EB-5CE09AF88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39125833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D28BF18-2C07-4E7F-B0F8-2BC5BD73B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29273B-228B-4BD3-A22F-680AB4FD4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8F79F5-BC3B-4DB9-8DCF-37A9B2024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D5E297-04CB-4C44-8F2A-D14A69782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B1033F-C972-4757-80C9-3BD82C8EF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D26109-C43A-447B-84FD-C5DDCC9A2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cleft palate limits suction because the mouth cannot seal from the nose, so feeding support changes flow rather than blaming effort.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F18E8E-B960-49DA-A78E-924A3FEFE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261C30-64CC-4180-873E-BCF8B9E34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0197FF-8B08-4666-8496-BE9C06D18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DC2F589-CD22-4C2E-86D0-15F5D49F5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1D893C-71AD-4786-976F-9914900E0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8251254-694C-4676-9EDD-09C9EBA0F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C0F11F-FEFC-4479-849A-2B8394738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721D1A2-3FA2-4AD1-9DFE-15D9222AE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5AB963-E4B5-452E-A1F4-2C3893E1F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2828588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65259D2-62E3-4BC8-9E90-556345240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70E410-D932-46CA-A9CB-082BA51BC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94D20B-8022-41AA-9EA8-D0A3C9E36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14622F-7124-4461-B019-DF39606CA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D3FEE4-69B8-4B9A-A4D1-302958233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38CC70-659D-41AA-BA8D-1A5E168BE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058ed8461c400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1062047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E28B261-D9B1-40C7-9973-1746A258B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19B297-2866-4A87-BF09-2559BDFBC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5C3D25-1EBC-4FBB-8CA2-E45706351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F08A24-01F4-483F-82CE-9977BB1A9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3A0C8B-9BB9-4C4A-A67E-AC8B70919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CE073B-A27F-4D72-9CE0-A5ABB8E54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drinking straw cannot pull fluid through an open side port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bb764fa809496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729D1C-692B-4E0E-A8E9-808C3F48F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F97881-9ABD-4E71-8B9A-07AD4D8CD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909CA2-48EB-4F2E-808F-0F3424F1F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does air enter when the side port is open?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E75EFF-CCB9-44B7-97AD-71F22FD63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1C1AE2-9267-47C2-856C-00A1725F3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964C01-C9B0-46F9-8A25-9536F083D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does stronger sucking not fix the leak?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05AC1DE-3E20-4B03-AF54-C15849BD3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6F77999-E947-4F8E-8DE6-8588B6DCC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48FB46A-E869-463F-A863-45E7AB065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change could move fluid without requiring a sealed tube?</a:t>
            </a:r>
          </a:p>
        </p:txBody>
      </p:sp>
    </p:spTree>
    <p:extLst>
      <p:ext uri="{BB962C8B-B14F-4D97-AF65-F5344CB8AC3E}">
        <p14:creationId xmlns:p14="http://schemas.microsoft.com/office/powerpoint/2010/main" val="56349499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E2453A4-F9D9-45AF-A977-9F2F52160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B2E696-EA65-41BB-8D6C-883A826C7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C75531-0935-4350-A573-1FD7FC390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9FE033-E90C-4B1B-A71E-F15957FB3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B5E2EE-06EE-4A42-9099-7665F602D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8ED5CB-2D90-47FD-8B12-27BE5BB35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89EC8F-C871-4A01-B076-903DD7186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E77BA8-588C-4F04-9091-3B0A38107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0A93C0-4ACA-4CF1-9446-229C6A045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whether a pressure chamber can seal.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2506E0A-4D1C-488F-9C66-7B68123A4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046C9C-C134-4F84-852C-E52E24722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546D37-0092-4B2D-BC68-74B2CEC8C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support to the failed mechanism.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6F88341-9CBF-449D-9AE7-93851EA63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5D29F1F-CC8E-4249-8051-92C39163D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8412AB6-5992-4B61-8F5B-741CF068F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Track intake, time, breathing, and growth rather than bottle brand alone.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F989FAB-63CC-4668-8AF5-07506B98D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Infant feeding also depends on swallowing, airway coordination, endurance, and caregiver technique.</a:t>
            </a:r>
          </a:p>
        </p:txBody>
      </p:sp>
    </p:spTree>
    <p:extLst>
      <p:ext uri="{BB962C8B-B14F-4D97-AF65-F5344CB8AC3E}">
        <p14:creationId xmlns:p14="http://schemas.microsoft.com/office/powerpoint/2010/main" val="167598691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F02E95-42EF-4AF4-B2AC-BD69C80AC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324195-8BF9-43CA-9413-B89983121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BF802B-0E79-4D1E-B52B-37CC2A318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18FBC4-8851-474E-A0AA-1E7521C80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869D9C-49A8-4360-8D55-501FCBDA1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pressure and flow during Mateo's feeding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B9CEE4-FAFA-46EF-8B9F-ACE8BBBE7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09748d574b47a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1F9C4E-4580-4D2F-874E-08B044F06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1C0BB54-EF30-4032-A645-41A8122AD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6D8FEB8-4186-48EA-9E36-48ECFC076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a complete cleft palate connecting the oral and nasal spaces.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5E4168-B07E-487E-A76D-2F60F542E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04CCB0-E1D9-43F7-86D9-30F75A468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A852FF2-4EF8-41A2-9F15-DFA981CEC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 coordinates swallowing and breathing but tires during long feeds.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DFBE1B-66F0-49DB-AB31-BF1DC4C34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7E6D54-85AA-4E89-9437-C7D07EA9F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AF48EB2-794A-43EB-99EC-B61ABE943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can provide an assisted-flow bottle, upright positioning, pacing, and weight monitoring.</a:t>
            </a:r>
          </a:p>
        </p:txBody>
      </p:sp>
    </p:spTree>
    <p:extLst>
      <p:ext uri="{BB962C8B-B14F-4D97-AF65-F5344CB8AC3E}">
        <p14:creationId xmlns:p14="http://schemas.microsoft.com/office/powerpoint/2010/main" val="168520020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915639B-140B-43E4-A843-035610860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2CD4BE-7FB0-4F1A-B81A-F34EF8334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9C82F3-37B5-4CCA-A780-112A02EF9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F43880-316A-4DDD-B310-DD7513311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827BF6-35C1-4A24-9413-5B9974A59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92A6E1-80B7-4D03-AD34-253242B06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433D073-B4E3-478E-AB92-B83C67FE0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370C9A-3EFE-4DEC-A1A9-7FD443141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Open straw port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4687BD-08D4-4271-BB96-ED31EF097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238815D-0192-40FC-A59A-D9DDC8676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48B1345-763E-4FC8-B920-5C304B9A6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Oral-nasal opening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DB7B75-F286-44AF-B717-AD9A4D3E2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568E26-7F73-45AA-AA21-96CBE246A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Lost pressure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52BDD2-AA28-414F-8882-1666F972F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A4509AA-DA9A-49BE-8847-2C5C2F1DA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C0D5D84-F70B-4110-9109-D96D7D62B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Reduced suction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D9C857B-AF9D-4E15-8562-40855EDD0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8F1EFAB-4B5D-49BA-AEEC-79E651E31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Assisted flow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CCE94DB-9D70-4C23-9FEE-21F89E6E5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B8B180-AC78-4CF8-A9AF-4F8517991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99B198-012B-4F28-9312-0E4844537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Specialized squeezable feeding system</a:t>
            </a:r>
          </a:p>
        </p:txBody>
      </p:sp>
    </p:spTree>
    <p:extLst>
      <p:ext uri="{BB962C8B-B14F-4D97-AF65-F5344CB8AC3E}">
        <p14:creationId xmlns:p14="http://schemas.microsoft.com/office/powerpoint/2010/main" val="171097491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CDB8F3E-5230-40BB-972E-DF9170DDA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9FD56E-E2CA-45E5-A9EF-D67F91FFC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8A8504-2E5E-49EB-9B49-940414F3F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B92446-1E09-4036-8125-5B904A1D2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88FCC5-11F4-42BB-BEEC-03516473C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ABF10C-8119-4B72-AF4F-645BBCC36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cleft-team feeding specialist.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345E56-C6B9-4D73-9928-D179AC6DD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07948C-7D7B-4274-A0F9-C958CA32B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takes 42 minutes per feed, has nasal milk escape…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30E0560-FCB7-46CD-A6D7-9610B6AB0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619212-E565-4626-8738-7D6DBD296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566E6C-F902-4601-A1DE-12F16A218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Start assisted-flow feeding education and close growth…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B1466F-7046-4BD8-90FA-D47622685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B962A0-BD54-456D-A377-3138EDC21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94BAA1-9280-4C81-B106-82BD71F52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Tell the family to make him suck…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C579E67-E8FB-4F78-B282-FC861BE0E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6EA1757-CCDD-438D-8B4D-0B105D5EC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F1C5ABB-47CA-4FF4-AA6C-40565C748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Schedule emergency lip surgery as the feeding…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16E8E4C-5DB5-44A6-BB00-1A0890584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today's feeding plan and cite the mechanism…</a:t>
            </a:r>
          </a:p>
        </p:txBody>
      </p:sp>
    </p:spTree>
    <p:extLst>
      <p:ext uri="{BB962C8B-B14F-4D97-AF65-F5344CB8AC3E}">
        <p14:creationId xmlns:p14="http://schemas.microsoft.com/office/powerpoint/2010/main" val="116470746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72AA525-CB09-42A9-8196-C379463CF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A26CF9-9FF6-44FE-835A-680DA09E7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B4C3A6-5622-4AAA-9102-7BF1E333E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7A541B-29A7-40AD-A897-A038936E0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7E7658-391E-47A8-B4F3-28747036D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44057A-0566-4633-BEFE-C7DB2FB94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BDC1FA-7447-46B9-87ED-AAE7D36E7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4A5CE2-9D26-4316-AC2F-5D6373C16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Start assisted-flow feeding education and close growth follow-up.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F3FEE7-107D-4434-BDCA-75C0CAAF9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8795884-AC04-49A0-8E27-327888FD4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16492D-45D6-4BBA-9FE0-2DE3CC663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ANA06-E1 + ANA06-E2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8485071-5672-4D5B-809E-BB6640CA2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8EC978-3E88-4CD5-9604-F90F5585B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9C0C00-1B90-49CB-9437-802F0ACF1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recommend the supplied educational support plan. You may not rule out swallowing or airway disease if new safety signs appear.</a:t>
            </a:r>
          </a:p>
        </p:txBody>
      </p:sp>
    </p:spTree>
    <p:extLst>
      <p:ext uri="{BB962C8B-B14F-4D97-AF65-F5344CB8AC3E}">
        <p14:creationId xmlns:p14="http://schemas.microsoft.com/office/powerpoint/2010/main" val="18009045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53CDC86-9550-4CB1-B6BF-07A9B79F5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BA1425-E886-4544-A123-AD1C58B88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00A3DB-90B8-4EE2-823F-EC8D07864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9811FB-3CEB-4D75-B61B-FFB136CAB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AB61FC-1142-4804-A0F5-3A4DBB96B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18E668-4D5F-4BF7-9921-4DA81EAF8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DA8522-9AB3-4EC3-AF9A-486639AD7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BD8FD6-3592-437F-A472-AD09C210F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palate limits suction because the mouth cannot seal from the nose, so feeding support changes flow…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EF9297-5491-432C-B98A-C7006A435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6A2A3F-8D3C-44FC-9081-1A369DA22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45B630-773D-42DC-AEF0-42D8B32EF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keep Mateo fed today by working around the gap. But the gap is wide, and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E703B23-5952-4024-A59E-EB797B08C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70435361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783620-8CC9-48BA-A8F2-C8F318A73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3E03CE-3F7A-4F59-9A46-5501EF2C9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73EC92-ED0F-4456-8838-71A63C3D1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37B946-CD3F-4BB8-944F-352D1EA94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4ABE09-0CCB-4C2A-A4B9-11E793291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D254C2-62AB-4278-A4F1-8137EFB0D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812F90-C303-4AB5-B77C-086170902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Lan, Xu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Kraus, Hagen &amp; Shehata-Dieler 2022, Middle-ear effusion in cleft palate (J Laryngol Otol)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MedlinePlus: Cleft lip and palate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AF68F1B-DBF4-4C46-9EA5-9CA2B0A65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03C85DD-49CC-4F0A-8C9B-B325DAA64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70BE1F-FBFD-4D57-8A5F-32EF6D456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 and function; the respiratory-digestive interface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FE04E2-F3BB-4BAF-8088-7EA520B2B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9DB4EF-7FC9-44FD-8925-C3571EC17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2B18D3-866A-4A9D-AC77-111DE2186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57423298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2026-07-11T03:27:38.4620000Z</dcterms:created>
  <dcterms:modified xsi:type="dcterms:W3CDTF">2026-07-11T03:27:38.4620000Z</dcterms:modified>
</coreProperties>
</file>