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fe23aab4c2a4618" /><Relationship Type="http://schemas.openxmlformats.org/officeDocument/2006/relationships/extended-properties" Target="/docProps/app.xml" Id="R820ee08cfbd94c9e" /><Relationship Type="http://schemas.openxmlformats.org/officeDocument/2006/relationships/officeDocument" Target="/ppt/presentation.xml" Id="R8851dbd7a4f44c9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0fef1b7489b4aa3"/>
  </p:sldMasterIdLst>
  <p:notesMasterIdLst>
    <p:notesMasterId xmlns:r="http://schemas.openxmlformats.org/officeDocument/2006/relationships" r:id="R03a12a739c3c4618"/>
  </p:notesMasterIdLst>
  <p:sldIdLst>
    <p:sldId xmlns:r="http://schemas.openxmlformats.org/officeDocument/2006/relationships" id="256" r:id="R3bba73dd4b224131"/>
    <p:sldId xmlns:r="http://schemas.openxmlformats.org/officeDocument/2006/relationships" id="257" r:id="Rf75ab8f4fb6d48e7"/>
    <p:sldId xmlns:r="http://schemas.openxmlformats.org/officeDocument/2006/relationships" id="258" r:id="R345d6f69c2504ad6"/>
    <p:sldId xmlns:r="http://schemas.openxmlformats.org/officeDocument/2006/relationships" id="259" r:id="R5bf846859b004a31"/>
    <p:sldId xmlns:r="http://schemas.openxmlformats.org/officeDocument/2006/relationships" id="260" r:id="R0ebb9d5b6b5548f0"/>
    <p:sldId xmlns:r="http://schemas.openxmlformats.org/officeDocument/2006/relationships" id="261" r:id="Rcfe8b511fdab48fd"/>
    <p:sldId xmlns:r="http://schemas.openxmlformats.org/officeDocument/2006/relationships" id="262" r:id="R38b31e8630814de6"/>
    <p:sldId xmlns:r="http://schemas.openxmlformats.org/officeDocument/2006/relationships" id="263" r:id="R530a5864944d4b84"/>
    <p:sldId xmlns:r="http://schemas.openxmlformats.org/officeDocument/2006/relationships" id="264" r:id="Rff962f91ac17483f"/>
    <p:sldId xmlns:r="http://schemas.openxmlformats.org/officeDocument/2006/relationships" id="265" r:id="R1c46a843c051442b"/>
    <p:sldId xmlns:r="http://schemas.openxmlformats.org/officeDocument/2006/relationships" id="266" r:id="R7d029af2223540c6"/>
    <p:sldId xmlns:r="http://schemas.openxmlformats.org/officeDocument/2006/relationships" id="267" r:id="R4687cce5ac4847bd"/>
    <p:sldId xmlns:r="http://schemas.openxmlformats.org/officeDocument/2006/relationships" id="268" r:id="R6417033cee33467a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0f25e3cd4b04354" /><Relationship Type="http://schemas.openxmlformats.org/officeDocument/2006/relationships/slideMaster" Target="/ppt/slideMasters/slideMaster1.xml" Id="R40fef1b7489b4aa3" /><Relationship Type="http://schemas.openxmlformats.org/officeDocument/2006/relationships/notesMaster" Target="/ppt/notesMasters/notesMaster1.xml" Id="R03a12a739c3c4618" /><Relationship Type="http://schemas.openxmlformats.org/officeDocument/2006/relationships/presProps" Target="/ppt/presProps.xml" Id="Rffd1dafacf524480" /><Relationship Type="http://schemas.openxmlformats.org/officeDocument/2006/relationships/tableStyles" Target="/ppt/tableStyles.xml" Id="R9c89ed6aeec14ee2" /><Relationship Type="http://schemas.openxmlformats.org/officeDocument/2006/relationships/slide" Target="/ppt/slides/slide1.xml" Id="R3bba73dd4b224131" /><Relationship Type="http://schemas.openxmlformats.org/officeDocument/2006/relationships/slide" Target="/ppt/slides/slide2.xml" Id="Rf75ab8f4fb6d48e7" /><Relationship Type="http://schemas.openxmlformats.org/officeDocument/2006/relationships/slide" Target="/ppt/slides/slide3.xml" Id="R345d6f69c2504ad6" /><Relationship Type="http://schemas.openxmlformats.org/officeDocument/2006/relationships/slide" Target="/ppt/slides/slide4.xml" Id="R5bf846859b004a31" /><Relationship Type="http://schemas.openxmlformats.org/officeDocument/2006/relationships/slide" Target="/ppt/slides/slide5.xml" Id="R0ebb9d5b6b5548f0" /><Relationship Type="http://schemas.openxmlformats.org/officeDocument/2006/relationships/slide" Target="/ppt/slides/slide6.xml" Id="Rcfe8b511fdab48fd" /><Relationship Type="http://schemas.openxmlformats.org/officeDocument/2006/relationships/slide" Target="/ppt/slides/slide7.xml" Id="R38b31e8630814de6" /><Relationship Type="http://schemas.openxmlformats.org/officeDocument/2006/relationships/slide" Target="/ppt/slides/slide8.xml" Id="R530a5864944d4b84" /><Relationship Type="http://schemas.openxmlformats.org/officeDocument/2006/relationships/slide" Target="/ppt/slides/slide9.xml" Id="Rff962f91ac17483f" /><Relationship Type="http://schemas.openxmlformats.org/officeDocument/2006/relationships/slide" Target="/ppt/slides/slide10.xml" Id="R1c46a843c051442b" /><Relationship Type="http://schemas.openxmlformats.org/officeDocument/2006/relationships/slide" Target="/ppt/slides/slide11.xml" Id="R7d029af2223540c6" /><Relationship Type="http://schemas.openxmlformats.org/officeDocument/2006/relationships/slide" Target="/ppt/slides/slide12.xml" Id="R4687cce5ac4847bd" /><Relationship Type="http://schemas.openxmlformats.org/officeDocument/2006/relationships/slide" Target="/ppt/slides/slide13.xml" Id="R6417033cee33467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51d8cdc82a6493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5276f438b6e4dae" /><Relationship Type="http://schemas.openxmlformats.org/officeDocument/2006/relationships/notesMaster" Target="/ppt/notesMasters/notesMaster1.xml" Id="R6e3fbb2b97f745c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db21d7609524cdd" /><Relationship Type="http://schemas.openxmlformats.org/officeDocument/2006/relationships/notesMaster" Target="/ppt/notesMasters/notesMaster1.xml" Id="R0d0fb170028b402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6145d22f53e4f06" /><Relationship Type="http://schemas.openxmlformats.org/officeDocument/2006/relationships/notesMaster" Target="/ppt/notesMasters/notesMaster1.xml" Id="R8ca2c78d9f57452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6bbb700c7034328" /><Relationship Type="http://schemas.openxmlformats.org/officeDocument/2006/relationships/notesMaster" Target="/ppt/notesMasters/notesMaster1.xml" Id="R7d11264c710744a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ffa29db92fc4bf2" /><Relationship Type="http://schemas.openxmlformats.org/officeDocument/2006/relationships/notesMaster" Target="/ppt/notesMasters/notesMaster1.xml" Id="Rb7c06951daa44cc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a8ec33de21b44cf" /><Relationship Type="http://schemas.openxmlformats.org/officeDocument/2006/relationships/notesMaster" Target="/ppt/notesMasters/notesMaster1.xml" Id="Redde1a895bc3418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3aafe60aff64401" /><Relationship Type="http://schemas.openxmlformats.org/officeDocument/2006/relationships/notesMaster" Target="/ppt/notesMasters/notesMaster1.xml" Id="R8f530ed11698413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f3706bbb8f04924" /><Relationship Type="http://schemas.openxmlformats.org/officeDocument/2006/relationships/notesMaster" Target="/ppt/notesMasters/notesMaster1.xml" Id="Rcb1d1c014f13485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096a4ef9eab47d8" /><Relationship Type="http://schemas.openxmlformats.org/officeDocument/2006/relationships/notesMaster" Target="/ppt/notesMasters/notesMaster1.xml" Id="R4d049ddd26b14f0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9837b9cd08a4711" /><Relationship Type="http://schemas.openxmlformats.org/officeDocument/2006/relationships/notesMaster" Target="/ppt/notesMasters/notesMaster1.xml" Id="Rbee2c90b5f5748c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d6c41775dfb4db2" /><Relationship Type="http://schemas.openxmlformats.org/officeDocument/2006/relationships/notesMaster" Target="/ppt/notesMasters/notesMaster1.xml" Id="R27be99dfccda48d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07efe789c8f43dc" /><Relationship Type="http://schemas.openxmlformats.org/officeDocument/2006/relationships/notesMaster" Target="/ppt/notesMasters/notesMaster1.xml" Id="Radcce693188443c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fd3ec75e7384f72" /><Relationship Type="http://schemas.openxmlformats.org/officeDocument/2006/relationships/notesMaster" Target="/ppt/notesMasters/notesMaster1.xml" Id="R967bbf9b140b441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3a100f1e3dc4f2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e63d4b428c2438e" /><Relationship Type="http://schemas.openxmlformats.org/officeDocument/2006/relationships/slideLayout" Target="/ppt/slideLayouts/slideLayout1.xml" Id="R9853097d4d0d4c9f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853097d4d0d4c9f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d60c91bb2a4826" /><Relationship Type="http://schemas.openxmlformats.org/officeDocument/2006/relationships/image" Target="/ppt/media/image.bin" Id="R923e4613193c465d" /><Relationship Type="http://schemas.openxmlformats.org/officeDocument/2006/relationships/notesSlide" Target="/ppt/notesSlides/notesSlide1.xml" Id="R6e5e6f06c97e424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0b3d7f2c8c4303" /><Relationship Type="http://schemas.openxmlformats.org/officeDocument/2006/relationships/notesSlide" Target="/ppt/notesSlides/notesSlide2.xml" Id="R324bfa6ae4114d0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233d5029b44222" /><Relationship Type="http://schemas.openxmlformats.org/officeDocument/2006/relationships/notesSlide" Target="/ppt/notesSlides/notesSlide3.xml" Id="Ra14c0daa256a424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91f308ae8540f8" /><Relationship Type="http://schemas.openxmlformats.org/officeDocument/2006/relationships/notesSlide" Target="/ppt/notesSlides/notesSlide4.xml" Id="R6da6e444aef24e9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5c68f535a14221" /><Relationship Type="http://schemas.openxmlformats.org/officeDocument/2006/relationships/image" Target="/ppt/media/image2.bin" Id="R02c55f030e764b3a" /><Relationship Type="http://schemas.openxmlformats.org/officeDocument/2006/relationships/notesSlide" Target="/ppt/notesSlides/notesSlide5.xml" Id="R1455c5de03c349b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f8dc4f189d4afb" /><Relationship Type="http://schemas.openxmlformats.org/officeDocument/2006/relationships/image" Target="/ppt/media/image3.bin" Id="R5aa819c52d0a4f13" /><Relationship Type="http://schemas.openxmlformats.org/officeDocument/2006/relationships/notesSlide" Target="/ppt/notesSlides/notesSlide6.xml" Id="R033255ebac4a438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eff0a23d2ca40d6" /><Relationship Type="http://schemas.openxmlformats.org/officeDocument/2006/relationships/notesSlide" Target="/ppt/notesSlides/notesSlide7.xml" Id="R5ceeedb172be49b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15b58da1b543a4" /><Relationship Type="http://schemas.openxmlformats.org/officeDocument/2006/relationships/image" Target="/ppt/media/image4.bin" Id="R0b70b8437d174dba" /><Relationship Type="http://schemas.openxmlformats.org/officeDocument/2006/relationships/notesSlide" Target="/ppt/notesSlides/notesSlide8.xml" Id="R0d3a8e85c22b4d7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5d664a2e934fcd" /><Relationship Type="http://schemas.openxmlformats.org/officeDocument/2006/relationships/notesSlide" Target="/ppt/notesSlides/notesSlide9.xml" Id="Rd927a0315e7c438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2d59e5cdd64df8" /><Relationship Type="http://schemas.openxmlformats.org/officeDocument/2006/relationships/notesSlide" Target="/ppt/notesSlides/notesSlide10.xml" Id="R80544833906a40b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6d5c8ac50c4210" /><Relationship Type="http://schemas.openxmlformats.org/officeDocument/2006/relationships/notesSlide" Target="/ppt/notesSlides/notesSlide11.xml" Id="R18ec806f94c246d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78869ac8324159" /><Relationship Type="http://schemas.openxmlformats.org/officeDocument/2006/relationships/notesSlide" Target="/ppt/notesSlides/notesSlide12.xml" Id="R1fad735485674cf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87961add274e87" /><Relationship Type="http://schemas.openxmlformats.org/officeDocument/2006/relationships/notesSlide" Target="/ppt/notesSlides/notesSlide13.xml" Id="R790e49547cb248d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D2DF089-65DB-452E-8013-937BB5C75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9F98D1-687F-4D14-9610-643704F8B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A0605E-69F5-4DC5-89DA-D87F5F836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3BBCF4-09E8-428E-802C-AC370F94A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9873A0-9317-4699-B212-42093A285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Cleft, Many Shapes, The Cleft Spectrum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BA031C-05D6-4E6F-83CC-82E8A9B70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makes one cleft different from another, and where does Mateo's cleft fall in the full spectrum?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44EC97-45F7-4C47-82C8-BDFFF6F40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Clefts vary along several independent axes, so one familiar example cannot stand for the whole spectrum.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23e4613193c465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71824795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36F4AA0-B83D-4481-B3D9-83E3CF6AA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5F30EF-80EE-4F7B-8BF0-60D7B21FA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3DE401-B59C-482A-BF18-239BF2519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0CBD24-687C-4DAD-8707-2DDFCEA2E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A72CAA-63D8-48DA-A4F2-1FF6880A85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E46D49-0E51-499A-91B3-7C82EA6EE3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6CA2AE-D3B6-4BD5-9D63-0338E5758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41A493F-67C1-4047-BD13-464F3BC60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useful cleft label records side, completeness, and anatomical extent without replacing the examination.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83FD2B-428C-4EFE-8F71-92DEB275C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4536723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0158E73-A5FF-498A-9A37-BF86BC78C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C515DC-5D8A-45AF-8656-BA03F8CC8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C31C06-2F4C-42BA-85CC-73496C399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93EACA-7BC0-4DC9-9D75-0EC66E627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3D7A93E-CF28-40F6-BA68-5E4F32B99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6CA143-C9BF-4A6A-BE46-BA3B6FA31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6B64E4-B943-4744-97FE-AFAC2084A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26C2A0-840C-4E25-968C-5231EBD63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1D2F0F-C1F5-4B81-A564-59FDDB78C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F518D90-8595-4459-BE44-634A46465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068A28A-FF7B-4D21-8C04-F3A71A631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3C3FB7E-2C11-4E4E-A0E3-CCBD0E230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FB5D47-244E-4633-874C-EA1708581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7257AD4-1FD7-4215-85A0-6F3D22AAE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C027A5E-C39B-4EE9-9B62-8DD2C8C60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24389060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6E93E6D-F7CB-4190-AD0E-67E9833F5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B569E0-DCE6-47EA-ACCB-8B12668BA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D3B3F0-150E-4B4C-B30E-E058D5877F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F03FD2-2597-4DBE-ADAB-302722D2B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079B40-C5F8-4890-8C7A-56EC62224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F8294A-7090-4B33-B57E-952F0AF0D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Clefts vary along several independent axes, so one familiar example cannot stand for the whole spectrum.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A21E43-7925-43B3-9CEC-928F05D22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B560F43-44A4-4030-AB5B-9D90A21CD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F669B96-663B-42BC-B36C-3F9CB5EF9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1E98350-358A-4050-A0E7-6894CC311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3477DF-7284-4E67-9144-6459A2733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0D287D9-9017-40FB-80A6-C3D7FAD59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0B54B8-EE78-4BF0-9F0A-DE2545714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8C2CD39-CC1D-454E-9276-4D5043A99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F0D155C-2EC8-45D6-B21F-B7414BF0F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79007506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A60299D-B929-4D78-8E18-2661D4227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43D494-AD91-42E1-A419-C236605CA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6C69D6-5298-45B8-AF3D-71D0EE619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4079FA-E196-4266-A0A0-5669B5862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D66ED7A-676A-4A67-965A-04FBB9524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6F9A6A-7EB5-4E17-98B7-271D68502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c55f030e764b3a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47762174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C70AB1D-E3FC-4A0C-9429-7E1659EC6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5C5ABA-2433-426B-B893-BEA026B47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E3DA9E-1296-4E4F-A0A2-F220A08B5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8916269-3190-457F-933E-4155AD2A3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F30F4F-2C06-497B-AE14-14DAEB8C2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C43771-A421-4D31-A1F8-2116B6EE3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library sorts books by more than one shelf label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a819c52d0a4f1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19B82B9-D356-47BC-9A02-61EC94023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8BDD221-B9E7-4BAA-BE5E-197AED533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B2441DA-E9B6-4FA2-BC3A-11476F17D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Can two items share one feature but differ on another?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F1841F5-D552-4299-9D38-35326F21C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1E0AFAE-D879-4850-9BB9-D7D215932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80EEDCE-E6F3-4522-94E3-4766BF101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feature could be hidden from a quick look?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88F4FD0-EBD7-40F8-B4AC-A33E8E858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28CACEC-FD8E-4BAB-9BF6-CC59899E6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920077-A9DF-4B08-841C-4F629CA4B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would one shelf label be insufficient?</a:t>
            </a:r>
          </a:p>
        </p:txBody>
      </p:sp>
    </p:spTree>
    <p:extLst>
      <p:ext uri="{BB962C8B-B14F-4D97-AF65-F5344CB8AC3E}">
        <p14:creationId xmlns:p14="http://schemas.microsoft.com/office/powerpoint/2010/main" val="97183694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7C2C45F-501D-4296-B7C6-93A4D0CAF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1DBF20-77BB-44AB-8398-AE3F88002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8F9DE2-2D29-4D70-91E7-2DF82BEFF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AAE280-D49D-4AFF-9860-FB6593E51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8DB6A8-1CA6-479A-A950-8684FD2D5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17886F-4333-40E5-8CF2-1D6A753C6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3B37C4-D9F3-4497-8977-083F5525E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11FF50-4C08-499C-903A-B815BDC27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681AF94-BAB2-4E8E-BBC5-B9D31350F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laterality from completeness.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D66A5F2-E0A3-4D2F-A9DC-CFF747390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33D5BAC-E461-4D46-B893-6B9C2C7CA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256F217-4AE1-4B2F-A0BC-7AEB71C5A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visible surface from hidden muscle and bone.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84CBE2-85B7-4AB8-8F24-EC159C2C6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B8F7E29-6CC8-4D96-BEB2-4A2728E7B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D8B17F1-39B1-43C8-9701-AB8D01DF9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multiple axes before comparing cases.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A9B793D-7A41-496B-8593-D7E1886FF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Cleft categories are clinical descriptors, not rigid boxes for a person's experience.</a:t>
            </a:r>
          </a:p>
        </p:txBody>
      </p:sp>
    </p:spTree>
    <p:extLst>
      <p:ext uri="{BB962C8B-B14F-4D97-AF65-F5344CB8AC3E}">
        <p14:creationId xmlns:p14="http://schemas.microsoft.com/office/powerpoint/2010/main" val="6832928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7827054-67A3-4A23-9C2D-14585976D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856F02-627F-4F60-B375-97216AF6D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27300A-3439-4927-96A9-9C2539746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C1084B-258D-4A58-80D8-A8E2F9E2CA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71AF99-636B-485F-BA35-8C4302B7A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Place four case cards on the cleft spectrum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D41B61A-4C1D-43F9-AFBA-FE7501628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70b8437d174db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FE4890-BECD-45F7-A20F-C92019B6E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E2825E-F035-4CAB-9A6D-498BDF0FD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D8DBAD4-741F-481E-8129-55A0B9288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case card shows a cleft on both sides of the lip and alveolus.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CA546F7-2DD8-4F37-8AB2-FE935D263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F0D5589-3414-4708-9B56-CBAC55C1C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E94A0A0-9020-4B02-A2D4-00FD3F624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Another stops before reaching the nostril floor.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323C770-9D20-4BE9-BFD2-0965F4D6DD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852865F-792F-41CC-B3F3-FB8BB28FC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ANA05-E3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AEF9996-0665-49FE-8947-D8A9280FC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third has intact oral mucosa but a notched hard palate and separated soft-palate muscles.</a:t>
            </a:r>
          </a:p>
        </p:txBody>
      </p:sp>
    </p:spTree>
    <p:extLst>
      <p:ext uri="{BB962C8B-B14F-4D97-AF65-F5344CB8AC3E}">
        <p14:creationId xmlns:p14="http://schemas.microsoft.com/office/powerpoint/2010/main" val="111476454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0EC0717-BDE6-4B3D-8866-677544EC8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1D716D-8837-4747-90AD-692F826F1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38251D-ED5D-444E-8220-50B6D0C78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616DDB-145B-445C-ADD8-9EF1117BF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9A2F2A-55D3-4396-8E45-08CF5415D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805B92A-47B3-445F-BA31-B45BA63FF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7103F80-9A7A-43DD-B2DF-84FA658E3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1FF639-3683-44B3-84BE-1E69409C7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Shelf side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2770BD5-3C29-456C-AB4F-F0CDFCB8F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7BBB075-7E93-4714-9339-74D1FF240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1D179F-AF72-48F4-8C80-106FA0556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Unilateral or bilateral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09813D5-B12E-4694-A923-671C96510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6231C08-B598-4CB8-ADC1-D00F7CB24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Full series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6E3B520-076B-4F4A-919C-633F8EEC2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6C77A9E-6039-4343-9CEB-DB4D4BFBA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AF74E19-5769-42C0-B847-4D26F7F6B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Complete or incomplete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AE8C6E6-A7C2-4AE6-BD54-AB26A18C1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F128255-23D6-44D5-B763-BA9B3A929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Hidden edition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C8D4A1B-13F0-4379-8C71-BEBC2D11C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1DC97C5-7DF8-4B97-B32B-8C2F3D284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6170ED0-BED5-4EA8-BB6C-34C063F23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Submucous versus overt</a:t>
            </a:r>
          </a:p>
        </p:txBody>
      </p:sp>
    </p:spTree>
    <p:extLst>
      <p:ext uri="{BB962C8B-B14F-4D97-AF65-F5344CB8AC3E}">
        <p14:creationId xmlns:p14="http://schemas.microsoft.com/office/powerpoint/2010/main" val="204062835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14EE52E-1821-4240-AB57-C897EC28B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A5D9FE-9D2F-414B-B22B-652AAF342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7F4C39-E284-4041-9829-B00C3A131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28EDCE-39B3-45B5-B5BA-4699593D4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E80466-CF1D-4C38-A2A8-9C5718006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2DDA82-F99C-4378-81BB-9AB50002F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triaging four newborn case cards.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CCE54CD-799C-41A4-9624-0FC0EBC1B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0DF8D81-B256-4D8D-B190-120BCE3F7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teammate wants to call every cleft that is less…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7F25CC-B2ED-4AF1-B914-DB66EFF69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1BB192A-B859-408B-9BF4-40DC3336E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5E404F4-3652-420B-BFE9-C2FA922DB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Classify each card on separate side, extent…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8E08661-F9AD-4470-9104-656648805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5FCA4DB-698E-4BF6-A6D5-7EFF7392EF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876464D-BBEB-41F0-B1B5-623113FC1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visible size as the only axis.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BD4B875-231D-4297-9009-4FF5BF3E1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23EE6EA-800B-4A20-9FE9-E5C5AB3F1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B658E76-9A6A-432F-9ACF-35560F26E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all intact-mucosa palates normal.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EC0D7C3-B46E-4892-84BF-CA8415A28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classification method and demonstrate it on…</a:t>
            </a:r>
          </a:p>
        </p:txBody>
      </p:sp>
    </p:spTree>
    <p:extLst>
      <p:ext uri="{BB962C8B-B14F-4D97-AF65-F5344CB8AC3E}">
        <p14:creationId xmlns:p14="http://schemas.microsoft.com/office/powerpoint/2010/main" val="115863346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09EF75A-4983-4567-B8B4-6CC3532CF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CFC655-AE05-4247-A39E-F9B9C0E6D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C13D33-7537-452F-B2C3-CDFCD8680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BF4731-88DE-40D6-8C42-4B6BEB8CD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0F3754-C629-4CDE-B721-F50C10E71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4C58EE-3D99-4FF0-B290-65AAB30A9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E625AE3-8988-4C3B-A0A9-AABADED24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BF3E43-E89C-415B-BD9A-22211E14DD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Classify each card on separate side, extent, and surface axes.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354E21-55CB-408B-920D-48153DD70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679EA6-D0E4-4921-BCD9-CF9103C89F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4C0C558-AD97-47EF-BB88-34AB1EAD8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ANA05-E1 + ANA05-E2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C47B4D5-6FF6-4DF4-A0B4-C556BE297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B130A50-D628-40F2-A276-2C1B03A4F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6FF3C57-2965-4DB1-9D06-B71BA2ED7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the supplied anatomy. You may not infer function from appearance alone.</a:t>
            </a:r>
          </a:p>
        </p:txBody>
      </p:sp>
    </p:spTree>
    <p:extLst>
      <p:ext uri="{BB962C8B-B14F-4D97-AF65-F5344CB8AC3E}">
        <p14:creationId xmlns:p14="http://schemas.microsoft.com/office/powerpoint/2010/main" val="37362082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784FC71-3639-499F-94D1-3912F1FFD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06F8E3-0311-46E6-9756-4D51C0BE5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EBB455-0CA2-4D31-8C3F-064BF691C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62FE68-96AB-40AD-97D1-DE2F22CA1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AC751A-A8AE-4143-B816-4CEFBC3AC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2DCD3C-7E2C-4747-87A3-1BA098DDC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56AA61-2DFC-47FA-B663-E903A3395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C7D47C6-C6A1-4A4B-A888-1F60CBB51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Clefts vary along several independent axes, so one familiar example cannot stand for the whole spectrum.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F0286B-7EEF-4A43-B069-A7BCC71E3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2973F40-65CE-439F-8783-6C1887498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B180C64-D29B-42BE-B2E4-AA5EF0553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have pinned Mateo to the spectrum: unilateral, complete, overt. But describing his cleft does not solve his…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BE4319-D09B-4AB1-954E-3694CF685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20545565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D599565-EFAB-49F1-889B-48AC0D64E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42B053-BA83-4061-8A93-29DC56726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F51D10-884F-4E55-AFD4-45950ACD2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B8EE04-BD90-4DD7-B4CA-FE5C5BB8D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5F4C91-3593-495F-8C0B-D9AD2D456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6DA99D-9468-4B59-8253-C352F50746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51ED11-895D-4B1E-922A-033DC1D0A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Mann et al. 2021, Double-Opposing Z-Plasty for Submucous Cleft Palate (Plast Reconstr Surg)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DE17CA-9111-44C0-803E-170E80040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CB4F401-55B0-4FD6-9357-D7339E858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F87F15B-8090-4792-9F92-8F068A446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Comparative anatomy of a defect; structure-function variation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2210284-79F5-4C67-84F3-26C152065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8EC5C0C-AC53-4E0C-94FC-74E135E75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3DB229A-DD75-4D09-9A55-97E24A9F2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206775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2026-07-11T03:27:37.8790000Z</dcterms:created>
  <dcterms:modified xsi:type="dcterms:W3CDTF">2026-07-11T03:27:37.8790000Z</dcterms:modified>
</coreProperties>
</file>