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bc15fca55934720" /><Relationship Type="http://schemas.openxmlformats.org/officeDocument/2006/relationships/extended-properties" Target="/docProps/app.xml" Id="Raf1550971fa04bdf" /><Relationship Type="http://schemas.openxmlformats.org/officeDocument/2006/relationships/officeDocument" Target="/ppt/presentation.xml" Id="R7c9316c6f0e9433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f9362ab9bb74e4f"/>
  </p:sldMasterIdLst>
  <p:notesMasterIdLst>
    <p:notesMasterId xmlns:r="http://schemas.openxmlformats.org/officeDocument/2006/relationships" r:id="R4c9cf972445f49d1"/>
  </p:notesMasterIdLst>
  <p:sldIdLst>
    <p:sldId xmlns:r="http://schemas.openxmlformats.org/officeDocument/2006/relationships" id="256" r:id="R2e1e7d33032f448f"/>
    <p:sldId xmlns:r="http://schemas.openxmlformats.org/officeDocument/2006/relationships" id="257" r:id="R6f891959161144b9"/>
    <p:sldId xmlns:r="http://schemas.openxmlformats.org/officeDocument/2006/relationships" id="258" r:id="Ra1122b526abd4eea"/>
    <p:sldId xmlns:r="http://schemas.openxmlformats.org/officeDocument/2006/relationships" id="259" r:id="R1ba74ac68da947c4"/>
    <p:sldId xmlns:r="http://schemas.openxmlformats.org/officeDocument/2006/relationships" id="260" r:id="R188b8a20aa4348f3"/>
    <p:sldId xmlns:r="http://schemas.openxmlformats.org/officeDocument/2006/relationships" id="261" r:id="Rc5c8f8476c574011"/>
    <p:sldId xmlns:r="http://schemas.openxmlformats.org/officeDocument/2006/relationships" id="262" r:id="R39a098227db8449d"/>
    <p:sldId xmlns:r="http://schemas.openxmlformats.org/officeDocument/2006/relationships" id="263" r:id="R5c558cfb496948fb"/>
    <p:sldId xmlns:r="http://schemas.openxmlformats.org/officeDocument/2006/relationships" id="264" r:id="R0f7ea8732c9f46d6"/>
    <p:sldId xmlns:r="http://schemas.openxmlformats.org/officeDocument/2006/relationships" id="265" r:id="R73bf7febc489483d"/>
    <p:sldId xmlns:r="http://schemas.openxmlformats.org/officeDocument/2006/relationships" id="266" r:id="R7310d1ff88a74f64"/>
    <p:sldId xmlns:r="http://schemas.openxmlformats.org/officeDocument/2006/relationships" id="267" r:id="Rbf11178e5bc64ee4"/>
    <p:sldId xmlns:r="http://schemas.openxmlformats.org/officeDocument/2006/relationships" id="268" r:id="R13b06c2ef29949b6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e78e4df661274a16" /><Relationship Type="http://schemas.openxmlformats.org/officeDocument/2006/relationships/slideMaster" Target="/ppt/slideMasters/slideMaster1.xml" Id="R4f9362ab9bb74e4f" /><Relationship Type="http://schemas.openxmlformats.org/officeDocument/2006/relationships/notesMaster" Target="/ppt/notesMasters/notesMaster1.xml" Id="R4c9cf972445f49d1" /><Relationship Type="http://schemas.openxmlformats.org/officeDocument/2006/relationships/presProps" Target="/ppt/presProps.xml" Id="R83da848dc90744a8" /><Relationship Type="http://schemas.openxmlformats.org/officeDocument/2006/relationships/tableStyles" Target="/ppt/tableStyles.xml" Id="R7c836b1bc13646b5" /><Relationship Type="http://schemas.openxmlformats.org/officeDocument/2006/relationships/slide" Target="/ppt/slides/slide1.xml" Id="R2e1e7d33032f448f" /><Relationship Type="http://schemas.openxmlformats.org/officeDocument/2006/relationships/slide" Target="/ppt/slides/slide2.xml" Id="R6f891959161144b9" /><Relationship Type="http://schemas.openxmlformats.org/officeDocument/2006/relationships/slide" Target="/ppt/slides/slide3.xml" Id="Ra1122b526abd4eea" /><Relationship Type="http://schemas.openxmlformats.org/officeDocument/2006/relationships/slide" Target="/ppt/slides/slide4.xml" Id="R1ba74ac68da947c4" /><Relationship Type="http://schemas.openxmlformats.org/officeDocument/2006/relationships/slide" Target="/ppt/slides/slide5.xml" Id="R188b8a20aa4348f3" /><Relationship Type="http://schemas.openxmlformats.org/officeDocument/2006/relationships/slide" Target="/ppt/slides/slide6.xml" Id="Rc5c8f8476c574011" /><Relationship Type="http://schemas.openxmlformats.org/officeDocument/2006/relationships/slide" Target="/ppt/slides/slide7.xml" Id="R39a098227db8449d" /><Relationship Type="http://schemas.openxmlformats.org/officeDocument/2006/relationships/slide" Target="/ppt/slides/slide8.xml" Id="R5c558cfb496948fb" /><Relationship Type="http://schemas.openxmlformats.org/officeDocument/2006/relationships/slide" Target="/ppt/slides/slide9.xml" Id="R0f7ea8732c9f46d6" /><Relationship Type="http://schemas.openxmlformats.org/officeDocument/2006/relationships/slide" Target="/ppt/slides/slide10.xml" Id="R73bf7febc489483d" /><Relationship Type="http://schemas.openxmlformats.org/officeDocument/2006/relationships/slide" Target="/ppt/slides/slide11.xml" Id="R7310d1ff88a74f64" /><Relationship Type="http://schemas.openxmlformats.org/officeDocument/2006/relationships/slide" Target="/ppt/slides/slide12.xml" Id="Rbf11178e5bc64ee4" /><Relationship Type="http://schemas.openxmlformats.org/officeDocument/2006/relationships/slide" Target="/ppt/slides/slide13.xml" Id="R13b06c2ef29949b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1765fd2afde46a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2bca8c86db84317" /><Relationship Type="http://schemas.openxmlformats.org/officeDocument/2006/relationships/notesMaster" Target="/ppt/notesMasters/notesMaster1.xml" Id="Rd7b61547f6be4ff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5ee77e61df64866" /><Relationship Type="http://schemas.openxmlformats.org/officeDocument/2006/relationships/notesMaster" Target="/ppt/notesMasters/notesMaster1.xml" Id="R8aaa9e7ad52842d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dd2065439774f33" /><Relationship Type="http://schemas.openxmlformats.org/officeDocument/2006/relationships/notesMaster" Target="/ppt/notesMasters/notesMaster1.xml" Id="Re339e97adc2244b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036d6318303489d" /><Relationship Type="http://schemas.openxmlformats.org/officeDocument/2006/relationships/notesMaster" Target="/ppt/notesMasters/notesMaster1.xml" Id="R54e731620db4454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ff7dbb71f524fda" /><Relationship Type="http://schemas.openxmlformats.org/officeDocument/2006/relationships/notesMaster" Target="/ppt/notesMasters/notesMaster1.xml" Id="Ref96abbdc7e349c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16e1b89bb654d1e" /><Relationship Type="http://schemas.openxmlformats.org/officeDocument/2006/relationships/notesMaster" Target="/ppt/notesMasters/notesMaster1.xml" Id="Rd2bd46aeed6c4a5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01b63b625374854" /><Relationship Type="http://schemas.openxmlformats.org/officeDocument/2006/relationships/notesMaster" Target="/ppt/notesMasters/notesMaster1.xml" Id="R8706a5adde4e497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c391bc2e63a4f1f" /><Relationship Type="http://schemas.openxmlformats.org/officeDocument/2006/relationships/notesMaster" Target="/ppt/notesMasters/notesMaster1.xml" Id="Rfb0ab597be6e457c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fb9e03a6460404b" /><Relationship Type="http://schemas.openxmlformats.org/officeDocument/2006/relationships/notesMaster" Target="/ppt/notesMasters/notesMaster1.xml" Id="R89703f515d00434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a2e3422386040cc" /><Relationship Type="http://schemas.openxmlformats.org/officeDocument/2006/relationships/notesMaster" Target="/ppt/notesMasters/notesMaster1.xml" Id="Rb14148380dad44b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fe0e66cd9334d1c" /><Relationship Type="http://schemas.openxmlformats.org/officeDocument/2006/relationships/notesMaster" Target="/ppt/notesMasters/notesMaster1.xml" Id="R78a91af15fd34cc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bf7350dd8c44f33" /><Relationship Type="http://schemas.openxmlformats.org/officeDocument/2006/relationships/notesMaster" Target="/ppt/notesMasters/notesMaster1.xml" Id="R673f1e19f0c74a9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5a97ab6d1914bbd" /><Relationship Type="http://schemas.openxmlformats.org/officeDocument/2006/relationships/notesMaster" Target="/ppt/notesMasters/notesMaster1.xml" Id="R80eb65c367bb4d2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40c96497834c9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5652260b8924d81" /><Relationship Type="http://schemas.openxmlformats.org/officeDocument/2006/relationships/slideLayout" Target="/ppt/slideLayouts/slideLayout1.xml" Id="R6bdea96e3713494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bdea96e3713494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67085ed7d541c4" /><Relationship Type="http://schemas.openxmlformats.org/officeDocument/2006/relationships/image" Target="/ppt/media/image.bin" Id="Rebff226e3d45475c" /><Relationship Type="http://schemas.openxmlformats.org/officeDocument/2006/relationships/notesSlide" Target="/ppt/notesSlides/notesSlide1.xml" Id="Rd1084c458b454f4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7b4c47d55a433e" /><Relationship Type="http://schemas.openxmlformats.org/officeDocument/2006/relationships/notesSlide" Target="/ppt/notesSlides/notesSlide2.xml" Id="R3b5e364efc5a466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264125eedb4be3" /><Relationship Type="http://schemas.openxmlformats.org/officeDocument/2006/relationships/notesSlide" Target="/ppt/notesSlides/notesSlide3.xml" Id="Ra1b2e1d6f9b142f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c80fa9d3d34e47" /><Relationship Type="http://schemas.openxmlformats.org/officeDocument/2006/relationships/notesSlide" Target="/ppt/notesSlides/notesSlide4.xml" Id="Rd2ab636e19b846f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3cf2679add4274" /><Relationship Type="http://schemas.openxmlformats.org/officeDocument/2006/relationships/image" Target="/ppt/media/image2.bin" Id="R3c809d22015f4c07" /><Relationship Type="http://schemas.openxmlformats.org/officeDocument/2006/relationships/notesSlide" Target="/ppt/notesSlides/notesSlide5.xml" Id="Rcf92193ceee3441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8c0d6dcf124d00" /><Relationship Type="http://schemas.openxmlformats.org/officeDocument/2006/relationships/image" Target="/ppt/media/image3.bin" Id="Rd3251c931d8f42b5" /><Relationship Type="http://schemas.openxmlformats.org/officeDocument/2006/relationships/notesSlide" Target="/ppt/notesSlides/notesSlide6.xml" Id="Rdd5ea1788548417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d55ac8e16a4fce" /><Relationship Type="http://schemas.openxmlformats.org/officeDocument/2006/relationships/notesSlide" Target="/ppt/notesSlides/notesSlide7.xml" Id="Red95c32fde2544c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0b1d9d0fc24e4d" /><Relationship Type="http://schemas.openxmlformats.org/officeDocument/2006/relationships/image" Target="/ppt/media/image4.bin" Id="R6871197cfd724442" /><Relationship Type="http://schemas.openxmlformats.org/officeDocument/2006/relationships/notesSlide" Target="/ppt/notesSlides/notesSlide8.xml" Id="R835691ef062a488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58a94418354883" /><Relationship Type="http://schemas.openxmlformats.org/officeDocument/2006/relationships/notesSlide" Target="/ppt/notesSlides/notesSlide9.xml" Id="Ra90cf7f081314ad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8dff0801c3451d" /><Relationship Type="http://schemas.openxmlformats.org/officeDocument/2006/relationships/notesSlide" Target="/ppt/notesSlides/notesSlide10.xml" Id="Rd58e843e8ccc442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3387d82f5a42eb" /><Relationship Type="http://schemas.openxmlformats.org/officeDocument/2006/relationships/notesSlide" Target="/ppt/notesSlides/notesSlide11.xml" Id="R3e24c7ca69a4407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d63d0c040d94c0a" /><Relationship Type="http://schemas.openxmlformats.org/officeDocument/2006/relationships/notesSlide" Target="/ppt/notesSlides/notesSlide12.xml" Id="R324d4b732c6143a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70c0cdf9094a8e" /><Relationship Type="http://schemas.openxmlformats.org/officeDocument/2006/relationships/notesSlide" Target="/ppt/notesSlides/notesSlide13.xml" Id="R4581186307e842a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14E0D16-6892-41EF-8E43-0ED196A2D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F4BBBC5-BD98-4397-B1E7-55402D161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FB66F5-FA3E-42C0-B868-344FB3F783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74AA50-C8C2-4B79-929A-C18CC46BE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7D5324-8DF4-4A28-9B70-A00014FE3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Saying It Precisely, How Surgeons Classify a Cleft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4E9760C-501B-4663-A9ED-82430A591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 surgeons classify a cleft precisely enough that the label alone tells another team exactly what they are dealing with?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0AFB6CC-81FF-456D-A048-0D6C4A574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useful cleft label records side, completeness, and anatomical extent without replacing the examination.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ff226e3d45475c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280546821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CA96E68-6D1B-4525-9FD6-F50760AD5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884D1A-E571-422C-A27C-89656FF9E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553C4D-F0A0-4C78-91AF-7FA709C09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B6986E-B4EB-4B78-905A-F073EB8F2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7F7141-95C5-4E92-86DF-1E19E5EF5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A44528-1E06-4A1F-AABB-8216DE45F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0AD8679-6056-4412-9572-967E0E2E6A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02767B2-37F0-45C3-8C50-962A2D884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is not only a visible gap; it also redirects muscles and changes the forces they produce.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2D8A0C-A1F4-49F0-A583-E1C315399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63154999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4FB8C8F-44BA-450C-A3FA-E56BFA1A4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160175-0886-4EEC-9B59-9A81A3E5F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2BA203-CDB7-441B-B601-D5FCDBB81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007229-7B69-4EAF-9EE4-FFC14E580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2CEC42-22B0-4D2B-A7CF-79768DE6C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E43DE3-239E-493B-93B5-0344AC6A6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C81310-DB4F-44B3-91CF-F587E1819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2A76E7-AD13-44D3-A707-F1ED3CB02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116A224-AC31-4921-8AD7-C46B88EB6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A66B511-0565-446D-9DA1-27F4C800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681E28-E1F6-4678-A838-B8ED513C7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F381169-F4AC-4259-9891-097AEF1F9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CEE37D-F97B-4273-8B9E-714FCE060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360232-9BD4-40AA-A911-090AAB782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543C26-0768-4344-9ACE-17499F4F4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377013246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A51EB79-3D59-40BB-BD80-A303CF147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6F3785-BC63-4D14-B131-A97B9DDDC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B747CB-D62C-4E2C-9EEE-E07BFF2F4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9D5E92-190E-4A08-AF59-0BAD54CF6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E2E3D8-E415-420A-AC85-EFF9D91D3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8B402C-D22A-4D0F-A79A-3F4E13A54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useful cleft label records side, completeness, and anatomical extent without replacing the examination.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17429C0-0456-49AF-9CBF-B374E210A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172997-9020-45CD-8F4C-8E704B741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E24E4F-DA04-45B2-9E62-6B6C2B583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BC5C18-6A85-48D4-8BBC-FFC301AD3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D516FA-9CF5-4F37-A471-9A3D11A83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15263F4-566D-42FF-B9C0-AE9E965B7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20CF396-02C0-4F47-9BD3-298E1C094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14765F-A99F-4AA7-A5E7-9B4C3FFE9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7FAE80-64D5-493C-8C8D-0CACB7F45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87014527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CBC4300-C178-4144-B442-BFD9BDF56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09CFD9-F086-4E92-8CA8-361C6ECE1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E5A566-E3B9-4E56-8A49-269FD9106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319917-8DA0-46D4-AFD1-FAFFF65A5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DE6607-544C-41AF-BCCE-D6130CB94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71048A-1804-427A-B72A-B0451432C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809d22015f4c07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32404219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ADF8C87-C999-4E57-86CB-7E9EBA7BF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05FD0F-15DF-43A6-897E-373D64749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565CEE-4ACB-4CCD-BEBF-669837285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1C786F-1531-4197-890A-19988F917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5401F7-5A7C-41FF-BC43-D20684354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E1D5F3-6FF0-4820-A72D-1D844044F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precise address compresses a route into shared coordinates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251c931d8f42b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C15DED-AB36-487B-BE64-0ED43B86D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FBCD882-2A75-4664-BDBB-5F058FB93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25B3773-3FAC-499B-B708-8CED0B4C1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details let two people find the same place?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571D28-6909-4453-BE6A-D2D97253B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65675E-6FAB-48D4-AC6C-A185339AA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022F086-F27F-4AEE-AA44-4BEC528D6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be lost by writing only city?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83A073-EAFE-49BE-A986-0DA7E02079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899F84-9E73-425C-B7ED-919BCA396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706D93C-69BF-4988-BD4D-DAD37F2A4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map still be checked after reading the address?</a:t>
            </a:r>
          </a:p>
        </p:txBody>
      </p:sp>
    </p:spTree>
    <p:extLst>
      <p:ext uri="{BB962C8B-B14F-4D97-AF65-F5344CB8AC3E}">
        <p14:creationId xmlns:p14="http://schemas.microsoft.com/office/powerpoint/2010/main" val="20253283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928F17E-6F45-46DD-B016-D552562A5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483FA5-0152-4848-BC15-3F8DCCEDC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A256EB-46DE-4957-9261-F66BC4F1E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CB7FCDF-268C-4B2B-BF91-5E6AA9B80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ED8FD7-C27B-4FB2-B4A6-00AA773A9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0A881D-737E-422A-9022-4CEFD3CE5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3B1E96-3D4F-4454-9743-E2DB71F10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248240-C259-47C2-83C6-B42B6C65B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16EBF3-99AD-467D-8B18-527912AEE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State left, right, or bilateral.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86D7D38-EC92-42E0-A5FA-CDC283933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6671C6-E62E-4428-A9FD-FCE7FB0AD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95FE23-4009-459E-8561-9DB60C30D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State complete or incomplete.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F1B818-4CE3-4443-8962-8CF7987B2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DAD153-DD43-4EA3-84A2-AD7B5163A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F20C2D4-7D36-4349-A26E-D1EBEA980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structures and use a system only within its scope.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870162B-3DF6-4D0C-8AB9-814CEDDC1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A clinical classification summarizes anatomy but cannot capture every three-dimensional feature or family priority.</a:t>
            </a:r>
          </a:p>
        </p:txBody>
      </p:sp>
    </p:spTree>
    <p:extLst>
      <p:ext uri="{BB962C8B-B14F-4D97-AF65-F5344CB8AC3E}">
        <p14:creationId xmlns:p14="http://schemas.microsoft.com/office/powerpoint/2010/main" val="1454888743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770F24E-957F-47E8-AEF8-A95D47AF9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E71092-D42D-42E6-AF45-29104959B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E3C2C5-5F37-4899-8379-8B51EFC93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39BA40-88AC-4868-92D7-5C28EB282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AFE582-8B5C-42C0-B13B-0220FD0B3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Classify Mateo from the supplied examination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CB9F787-270F-473B-869D-F4F16F144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71197cfd724442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4BE6A3B-FF94-4FF8-976D-10F5FCDCC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7764F30-B9E2-4A2C-A831-A6ECA84C2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AA6FDF-1C95-48D0-9AB2-AA8EC017C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opening is on Mateo's left side.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010B49D-EB0D-4449-AF00-A1160B968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52EC330-7978-4C35-ADF1-ADBB633A6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8C177E2-F104-429C-AFC7-17C2DACB3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cleft extends through the lip and alveolus into both hard and soft palate.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ED28A1-88D7-468F-B7B8-3F0A4E032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C936E6-6373-4890-93DB-2015C7D79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2299D54-C9B8-41D0-B584-84789E74A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Veau III describes a unilateral complete cleft involving the soft and hard palate and continuing through the alveol…</a:t>
            </a:r>
          </a:p>
        </p:txBody>
      </p:sp>
    </p:spTree>
    <p:extLst>
      <p:ext uri="{BB962C8B-B14F-4D97-AF65-F5344CB8AC3E}">
        <p14:creationId xmlns:p14="http://schemas.microsoft.com/office/powerpoint/2010/main" val="93833263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2F8681A-4DC8-4058-95E4-F1704FF2A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308455-6FCD-48A0-88F7-671DE7B7D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B1E3BA-9EEF-49A3-973C-269A5E12D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475B66-1A5F-49D9-BEAC-31D89237B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50A79D-4272-428D-8A02-EFB3EA428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6A6E97-1E63-41BB-9661-200B9E6D3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307B06-CD32-4B8B-B468-1039FC3F7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DA18547-FA57-4A31-9D93-AF4F9EF32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Side of town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7BEEC25-C99B-40DE-8840-E30F630BBB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4F3443-530C-4B0B-A5DB-76F07DA98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5B6A38C-282E-467F-8A69-766EECB00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Laterality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8870316-F81C-4121-9BF1-34002CB34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C663153-C8EA-4D4B-9C7D-D7746C335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Full or partial route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EB421C4-15E7-408B-8AC4-7924C2F86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82270B2-4DBE-4159-BB98-79F6687FE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A91E7E-1591-4B8A-9CEF-97BF4693C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or incomplete extent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8F718F3-4220-48F2-A191-65996AC08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3685D6B-87E8-40E2-BE60-5605D56EE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Address system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673D65-8F86-4223-958D-5AE9014C5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1297A6B-FA28-4A11-A14F-B15C73D2C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2984C37-74DE-4F67-9E65-580539050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Veau and descriptive classification</a:t>
            </a:r>
          </a:p>
        </p:txBody>
      </p:sp>
    </p:spTree>
    <p:extLst>
      <p:ext uri="{BB962C8B-B14F-4D97-AF65-F5344CB8AC3E}">
        <p14:creationId xmlns:p14="http://schemas.microsoft.com/office/powerpoint/2010/main" val="30812643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A290C6B-CA80-4773-A48D-829E0656D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1F589A-ABCD-40B6-A4DC-C640580CD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80550E-96F7-4B53-99EB-23DDB18CE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FEC21B-1DB5-442A-B976-84CE7D978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42BAB7-07A0-4957-A16C-8DA3163D7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F46302-F2F8-4EE4-B3CE-CB8BC3D5B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completing the operative problem list.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46CF8E-35EA-4D93-8CFF-3D6D86FD3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F7E7E95-5D5D-4C0D-B6B8-CF749269A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Three labels are offered for the same composite examination.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F376BD6-2A3F-480E-9880-9C0E4200E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15CADFB-72AD-4446-9D92-86D4977CF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361AF4B-F6BA-4403-91DC-637050210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unilateral left cleft lip, alveolus,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3756329-55E2-4E1C-981E-1B27FBEE7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23A015-1CF4-4D4C-8763-FE2D9CEF1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8A174D-45D1-4015-A34E-115DD40A9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palate, side and extent unknown.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320F07-AF77-4503-8920-43290C411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6125AAE-8DDE-43F4-A623-3F6C4F6F3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54D42F1-CE5F-419F-A6F4-76ABD8D06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Bilateral incomplete cleft lip only.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00AA990-62F0-4752-B03D-39A6C2F00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most precise supported label and cite…</a:t>
            </a:r>
          </a:p>
        </p:txBody>
      </p:sp>
    </p:spTree>
    <p:extLst>
      <p:ext uri="{BB962C8B-B14F-4D97-AF65-F5344CB8AC3E}">
        <p14:creationId xmlns:p14="http://schemas.microsoft.com/office/powerpoint/2010/main" val="22097646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2E043D4-98E9-4BED-B1AB-E3CA1A7A3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B1F714-C090-4AA2-9340-D15659DAE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B94B50-011E-4EF8-AAE2-A564B2046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044833-7361-4F60-A7D2-E6B184860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5DC59D-128F-4682-90B1-6613F04DD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06FE56-073C-4058-8CBF-44358F14D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FD6788A-18B1-4A49-9D29-6A5162B14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8D694A-1C0F-41F9-B6F6-C2CA5FAA4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Complete unilateral left cleft lip, alveolus, and palate; Veau III.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40991D-9638-449D-9C86-84DDF1B7D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0653FD3-C8D8-4656-A4BB-E27B23097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77C9EB-3E36-4D1A-BC77-CE0ADA6C6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ANA04-E1 + ANA04-E2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291C0B2-0FEE-49BA-B64A-E4BB1DD1A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D350EB2-E309-451C-BBAF-95F4D1B62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265E229-5620-4376-8CE5-C04E7C1B9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classify the supplied anatomy. You may not use the label to claim a genetic cause or predict outcome.</a:t>
            </a:r>
          </a:p>
        </p:txBody>
      </p:sp>
    </p:spTree>
    <p:extLst>
      <p:ext uri="{BB962C8B-B14F-4D97-AF65-F5344CB8AC3E}">
        <p14:creationId xmlns:p14="http://schemas.microsoft.com/office/powerpoint/2010/main" val="65237848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00F8931-3BF3-4767-93F9-A7FDBB329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46EB8DD-06AC-4198-8E5B-C355B54BD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F5FB19-2E5C-46A6-A912-07904E62BA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EC9161-89DE-4FE5-8853-6C49A15FA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5D8386-7954-4799-9186-3E59F3840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0A82BB-51E2-4E2F-8707-5499AC645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1C3230-5B1B-4BAA-BD27-A8A00C97D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B13CF8B-FBBC-4802-B5F8-8EDC91F3F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useful cleft label records side, completeness, and anatomical extent without replacing the examination.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77A2FAE-D1E9-4460-A375-2EE4DCDB2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04F243A-342B-4424-949B-C7B330A29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A641F4-AF99-46E7-AC72-760DFE2ED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can now name Mateo's cleft precisely: Veau III, a complete unilateral left CL/P. But his is only…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AE23A93-1EA0-42A9-AD96-E305F58F2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561800685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1D52974-AEE4-43D8-AF9A-6273E9DE4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F11B55-376A-420C-81F3-FF7BF46CE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423D7E-D254-430C-9CEE-9B7103B1D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87366D-4010-43A9-ACE1-272603F36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097082-BA49-4E67-B6E1-B2A2C7D56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E1BBCF-580D-49DF-83FC-3E8B19C32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6843185-EACE-43B6-9B70-A25895B4C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Houkes et al. 2023, Classification Systems of Cleft Lip, Alveolus and Palate: International Survey (CPCJ)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Allori et al. 2017, Classification of Cleft Lip/Palate: Then and Now (CPCJ)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BBBBDF-2419-46FA-BDB5-6E5261345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3903AB4-91F8-4B99-88D2-C31BCA442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B5D2DFA-E856-43B9-8664-F4E57C3C2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Anatomical terminology; using standardized descriptors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2D10B0-4AB5-4B35-BD8A-C698CA968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91F320-3350-4734-ADB8-F82C79313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5E65A5-7DF9-4EEF-B6E5-235F1D16C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894243605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2026-07-11T03:27:37.3280000Z</dcterms:created>
  <dcterms:modified xsi:type="dcterms:W3CDTF">2026-07-11T03:27:37.3280000Z</dcterms:modified>
</coreProperties>
</file>