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2265fa24758438c" /><Relationship Type="http://schemas.openxmlformats.org/officeDocument/2006/relationships/extended-properties" Target="/docProps/app.xml" Id="R7caa98e4aa684f3f" /><Relationship Type="http://schemas.openxmlformats.org/officeDocument/2006/relationships/officeDocument" Target="/ppt/presentation.xml" Id="Rb987998705bb443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ca89433ef504c68"/>
  </p:sldMasterIdLst>
  <p:notesMasterIdLst>
    <p:notesMasterId xmlns:r="http://schemas.openxmlformats.org/officeDocument/2006/relationships" r:id="R1f298134f7364015"/>
  </p:notesMasterIdLst>
  <p:sldIdLst>
    <p:sldId xmlns:r="http://schemas.openxmlformats.org/officeDocument/2006/relationships" id="256" r:id="Rcfcc9c3201fe4f80"/>
    <p:sldId xmlns:r="http://schemas.openxmlformats.org/officeDocument/2006/relationships" id="257" r:id="R71badcde12454465"/>
    <p:sldId xmlns:r="http://schemas.openxmlformats.org/officeDocument/2006/relationships" id="258" r:id="Rfece35723acf46c2"/>
    <p:sldId xmlns:r="http://schemas.openxmlformats.org/officeDocument/2006/relationships" id="259" r:id="R0ab671e1b5284322"/>
    <p:sldId xmlns:r="http://schemas.openxmlformats.org/officeDocument/2006/relationships" id="260" r:id="R2f27fa93c49942e8"/>
    <p:sldId xmlns:r="http://schemas.openxmlformats.org/officeDocument/2006/relationships" id="261" r:id="R5de611e97e9149a3"/>
    <p:sldId xmlns:r="http://schemas.openxmlformats.org/officeDocument/2006/relationships" id="262" r:id="R9be2a7b3f1e04e97"/>
    <p:sldId xmlns:r="http://schemas.openxmlformats.org/officeDocument/2006/relationships" id="263" r:id="Raf45ff3d94c74cac"/>
    <p:sldId xmlns:r="http://schemas.openxmlformats.org/officeDocument/2006/relationships" id="264" r:id="R4efce82bb3eb4c8f"/>
    <p:sldId xmlns:r="http://schemas.openxmlformats.org/officeDocument/2006/relationships" id="265" r:id="Rf118b96b56dd4950"/>
    <p:sldId xmlns:r="http://schemas.openxmlformats.org/officeDocument/2006/relationships" id="266" r:id="R94d1a54261e44ddd"/>
    <p:sldId xmlns:r="http://schemas.openxmlformats.org/officeDocument/2006/relationships" id="267" r:id="Rc6f8222bc8284f83"/>
    <p:sldId xmlns:r="http://schemas.openxmlformats.org/officeDocument/2006/relationships" id="268" r:id="R23e3d0b89c114e06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c9569ac94af45aa" /><Relationship Type="http://schemas.openxmlformats.org/officeDocument/2006/relationships/slideMaster" Target="/ppt/slideMasters/slideMaster1.xml" Id="R1ca89433ef504c68" /><Relationship Type="http://schemas.openxmlformats.org/officeDocument/2006/relationships/notesMaster" Target="/ppt/notesMasters/notesMaster1.xml" Id="R1f298134f7364015" /><Relationship Type="http://schemas.openxmlformats.org/officeDocument/2006/relationships/presProps" Target="/ppt/presProps.xml" Id="Rabdb62bce4cd4733" /><Relationship Type="http://schemas.openxmlformats.org/officeDocument/2006/relationships/tableStyles" Target="/ppt/tableStyles.xml" Id="Rf1b5dfdfd3c04f37" /><Relationship Type="http://schemas.openxmlformats.org/officeDocument/2006/relationships/slide" Target="/ppt/slides/slide1.xml" Id="Rcfcc9c3201fe4f80" /><Relationship Type="http://schemas.openxmlformats.org/officeDocument/2006/relationships/slide" Target="/ppt/slides/slide2.xml" Id="R71badcde12454465" /><Relationship Type="http://schemas.openxmlformats.org/officeDocument/2006/relationships/slide" Target="/ppt/slides/slide3.xml" Id="Rfece35723acf46c2" /><Relationship Type="http://schemas.openxmlformats.org/officeDocument/2006/relationships/slide" Target="/ppt/slides/slide4.xml" Id="R0ab671e1b5284322" /><Relationship Type="http://schemas.openxmlformats.org/officeDocument/2006/relationships/slide" Target="/ppt/slides/slide5.xml" Id="R2f27fa93c49942e8" /><Relationship Type="http://schemas.openxmlformats.org/officeDocument/2006/relationships/slide" Target="/ppt/slides/slide6.xml" Id="R5de611e97e9149a3" /><Relationship Type="http://schemas.openxmlformats.org/officeDocument/2006/relationships/slide" Target="/ppt/slides/slide7.xml" Id="R9be2a7b3f1e04e97" /><Relationship Type="http://schemas.openxmlformats.org/officeDocument/2006/relationships/slide" Target="/ppt/slides/slide8.xml" Id="Raf45ff3d94c74cac" /><Relationship Type="http://schemas.openxmlformats.org/officeDocument/2006/relationships/slide" Target="/ppt/slides/slide9.xml" Id="R4efce82bb3eb4c8f" /><Relationship Type="http://schemas.openxmlformats.org/officeDocument/2006/relationships/slide" Target="/ppt/slides/slide10.xml" Id="Rf118b96b56dd4950" /><Relationship Type="http://schemas.openxmlformats.org/officeDocument/2006/relationships/slide" Target="/ppt/slides/slide11.xml" Id="R94d1a54261e44ddd" /><Relationship Type="http://schemas.openxmlformats.org/officeDocument/2006/relationships/slide" Target="/ppt/slides/slide12.xml" Id="Rc6f8222bc8284f83" /><Relationship Type="http://schemas.openxmlformats.org/officeDocument/2006/relationships/slide" Target="/ppt/slides/slide13.xml" Id="R23e3d0b89c114e0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c66083684d44db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82f19085d0e496a" /><Relationship Type="http://schemas.openxmlformats.org/officeDocument/2006/relationships/notesMaster" Target="/ppt/notesMasters/notesMaster1.xml" Id="Rac0fda622edd409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55d9e28a4f1440d" /><Relationship Type="http://schemas.openxmlformats.org/officeDocument/2006/relationships/notesMaster" Target="/ppt/notesMasters/notesMaster1.xml" Id="Rd7d5f5bbebff453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1ba208bacd44186" /><Relationship Type="http://schemas.openxmlformats.org/officeDocument/2006/relationships/notesMaster" Target="/ppt/notesMasters/notesMaster1.xml" Id="Rf7770f3694b149c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b928289ab4b4457" /><Relationship Type="http://schemas.openxmlformats.org/officeDocument/2006/relationships/notesMaster" Target="/ppt/notesMasters/notesMaster1.xml" Id="Rdace114e438b405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cf4ddb60ec74b4c" /><Relationship Type="http://schemas.openxmlformats.org/officeDocument/2006/relationships/notesMaster" Target="/ppt/notesMasters/notesMaster1.xml" Id="R8fa0d9f6fc1b451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8a93d0bd50b4833" /><Relationship Type="http://schemas.openxmlformats.org/officeDocument/2006/relationships/notesMaster" Target="/ppt/notesMasters/notesMaster1.xml" Id="R8c931576e7b841a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3bde38f57424a7f" /><Relationship Type="http://schemas.openxmlformats.org/officeDocument/2006/relationships/notesMaster" Target="/ppt/notesMasters/notesMaster1.xml" Id="R6a98f0ce8e1c4cc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a6ca30e30a94005" /><Relationship Type="http://schemas.openxmlformats.org/officeDocument/2006/relationships/notesMaster" Target="/ppt/notesMasters/notesMaster1.xml" Id="Rfdb36444f232433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7b9b8d7b2af48c4" /><Relationship Type="http://schemas.openxmlformats.org/officeDocument/2006/relationships/notesMaster" Target="/ppt/notesMasters/notesMaster1.xml" Id="R59eec2a877eb4d0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eefce97013444ad" /><Relationship Type="http://schemas.openxmlformats.org/officeDocument/2006/relationships/notesMaster" Target="/ppt/notesMasters/notesMaster1.xml" Id="Rd957ede16268473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58960abd5c9467e" /><Relationship Type="http://schemas.openxmlformats.org/officeDocument/2006/relationships/notesMaster" Target="/ppt/notesMasters/notesMaster1.xml" Id="R891d44edf5b6475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3f7d3b13be54aaa" /><Relationship Type="http://schemas.openxmlformats.org/officeDocument/2006/relationships/notesMaster" Target="/ppt/notesMasters/notesMaster1.xml" Id="Rd214535398514bc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d26dd91fef546a2" /><Relationship Type="http://schemas.openxmlformats.org/officeDocument/2006/relationships/notesMaster" Target="/ppt/notesMasters/notesMaster1.xml" Id="R4da0f7b0e42342d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5b4f98307be432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bcdac46be3a4da2" /><Relationship Type="http://schemas.openxmlformats.org/officeDocument/2006/relationships/slideLayout" Target="/ppt/slideLayouts/slideLayout1.xml" Id="R563fb7a4c795459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63fb7a4c795459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858a97cf504241" /><Relationship Type="http://schemas.openxmlformats.org/officeDocument/2006/relationships/image" Target="/ppt/media/image.bin" Id="R707990c6acee4aca" /><Relationship Type="http://schemas.openxmlformats.org/officeDocument/2006/relationships/notesSlide" Target="/ppt/notesSlides/notesSlide1.xml" Id="R1ab0db1b2bc149f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46a981436e64823" /><Relationship Type="http://schemas.openxmlformats.org/officeDocument/2006/relationships/notesSlide" Target="/ppt/notesSlides/notesSlide2.xml" Id="R132890bccfbc42e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52961c120f461b" /><Relationship Type="http://schemas.openxmlformats.org/officeDocument/2006/relationships/notesSlide" Target="/ppt/notesSlides/notesSlide3.xml" Id="R5ed8187364214db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aaaca813234c9b" /><Relationship Type="http://schemas.openxmlformats.org/officeDocument/2006/relationships/notesSlide" Target="/ppt/notesSlides/notesSlide4.xml" Id="Rcda879c5e2e240e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48e87c2ce841db" /><Relationship Type="http://schemas.openxmlformats.org/officeDocument/2006/relationships/image" Target="/ppt/media/image2.bin" Id="Rf8e0a729c1784f71" /><Relationship Type="http://schemas.openxmlformats.org/officeDocument/2006/relationships/notesSlide" Target="/ppt/notesSlides/notesSlide5.xml" Id="R7bfa987e61b0453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b912a164674ef4" /><Relationship Type="http://schemas.openxmlformats.org/officeDocument/2006/relationships/image" Target="/ppt/media/image3.bin" Id="R6c244206e79049e9" /><Relationship Type="http://schemas.openxmlformats.org/officeDocument/2006/relationships/notesSlide" Target="/ppt/notesSlides/notesSlide6.xml" Id="R3ff537e025294b6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b448a4f52f4942" /><Relationship Type="http://schemas.openxmlformats.org/officeDocument/2006/relationships/notesSlide" Target="/ppt/notesSlides/notesSlide7.xml" Id="R71e54a042e914c2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c2885833bf4757" /><Relationship Type="http://schemas.openxmlformats.org/officeDocument/2006/relationships/image" Target="/ppt/media/image4.bin" Id="R98236e2626fa49ab" /><Relationship Type="http://schemas.openxmlformats.org/officeDocument/2006/relationships/notesSlide" Target="/ppt/notesSlides/notesSlide8.xml" Id="R73825d9c3ea54a9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746c6ba299445f" /><Relationship Type="http://schemas.openxmlformats.org/officeDocument/2006/relationships/notesSlide" Target="/ppt/notesSlides/notesSlide9.xml" Id="R0f581145fd33401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e69b304a8d4e7e" /><Relationship Type="http://schemas.openxmlformats.org/officeDocument/2006/relationships/notesSlide" Target="/ppt/notesSlides/notesSlide10.xml" Id="R26d3dd21a7e0488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09335889dc476e" /><Relationship Type="http://schemas.openxmlformats.org/officeDocument/2006/relationships/notesSlide" Target="/ppt/notesSlides/notesSlide11.xml" Id="R5eaa69c58d4343d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b073dbc2fb4c24" /><Relationship Type="http://schemas.openxmlformats.org/officeDocument/2006/relationships/notesSlide" Target="/ppt/notesSlides/notesSlide12.xml" Id="R7f28f1d8976f489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098c49beae4f5f" /><Relationship Type="http://schemas.openxmlformats.org/officeDocument/2006/relationships/notesSlide" Target="/ppt/notesSlides/notesSlide13.xml" Id="R183d151b1a094c6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4955117-68A5-46C6-B9A5-E1D5FC6F3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69F0A0-FADE-4911-9E29-8C240C22B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679839-1F2F-4232-969F-A674FDEED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757EA1-4772-480F-BC85-921A57777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FE43ED-270E-4062-BAE7-C81E4557C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Anatomy of the Cleft, What Is Actually Interrupted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E71E959-5DFF-40AD-8D2A-BCB9C4348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In a cleft, what exactly is the gap, and what happens to the orbicularis oris and the levator veli palatini?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95501C8-9E3A-4591-BB05-3ECE3E236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cleft is not only a visible gap; it also redirects muscles and changes the forces they produce.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7990c6acee4ac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11515188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8703EE8-CA65-488A-BB3E-74EBD662E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74CF14-DCD4-4883-A232-5713B298A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B4B961B-041E-4055-A4E5-B3F70D8E9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B43F7C-4D15-4594-9D26-C4C829325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2E8B8C-9C6B-4BD8-AD39-AA4084D11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AF440A-6693-40DA-945B-025A36CF8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677265-F481-4555-9123-DDA9BEFB7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6A61F0B-5425-48F9-8A0C-688FF00DF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Muscle function depends on fiber direction, attachment, and continuity, not merely on muscle presence.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3535F2F-B534-46BF-BBEF-6DF05A2B6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99673252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501880E-8FE4-4DF4-8CB6-AC0F66369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5B163A8-A274-45CB-B073-6018DDB30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E5FC03-56FF-46A8-AF82-0BCD55A24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D3C41C-E39F-4876-8565-C078FEC84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FB7E22-F46A-4817-B174-280B467C6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D5D785-480D-4A55-8CA5-DCD71F8BB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0A99804-36B0-4F18-800D-79E48E413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663022-14DF-405F-A474-8A68944C4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F58DC14-49A1-418B-9F48-E842F52D6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AC2F53E-0AB8-405A-A7E2-500ED555F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3864F54-6147-460A-A51C-2F54C6C61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EFBA681-B572-42C5-AC74-855E09EE5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E336F11-D2BB-4327-AB12-F8D75DD8D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5BDE92D-926C-49BA-A020-8CBC82DA6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3D33924-C814-4D08-9EC2-AC0327004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45788092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87C97F3-9C08-4978-8039-92C5076C3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7FE875-F204-4353-88EF-ABC96F6C6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AA21C2-157C-4B38-AB37-936610160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C89747-459D-4E17-83B1-ADE396404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EF8A74-AF6E-47C0-B362-7D0D18C8D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8B3C51-742A-41AA-B407-F98716A96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cleft is not only a visible gap; it also redirects muscles and changes the forces they produce.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382BE10-064D-49CD-8EAD-42683D88F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206322-E1BE-4F3B-9C21-F25FDCF1F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3B655B1-B378-4270-AF16-DEB0C11D4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00DDDF8-A2DC-42C1-B9B4-34E2ED06E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212F279-1DFB-4079-A884-47F9FD6D5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F0088D2-2551-4CA8-8EB9-FC8A696BA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0ABBAE2-AA94-46DC-A5A7-B632282CD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5F35F05-EA6A-4D2D-868C-2E51DF9F3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CF55D21-AAE9-4774-BDC7-CFE922EE5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34283173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A232C4F-D0B9-4B25-9AA7-38295696B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90A059-4270-449D-B6AF-E04E0F857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177342-9237-4EEA-9593-702A1A7D2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DDD67E-5821-4E15-BF2F-6654E9C91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A3B30A-67B7-4E96-98F6-47EC86E90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97956D6-4EC7-4372-A973-309157E5E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e0a729c1784f71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67297442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DFD5D2C-A3BD-409F-8110-67A16CAC5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D0E19B-CBC5-45D1-9063-C90CADBD9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EF5990-C14E-4D72-9180-A5DC84851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173C31-0B05-4F35-9648-CACDB83EA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B38871-3A2E-4DE0-A694-E6C176339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F9E41D-8C25-42CE-BB93-D7A110070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torn tent seam changes both the opening and the pull of its ropes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244206e79049e9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50217C1-DBFC-4610-AD0F-E41C8EA99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2148C52-7868-4C32-BC19-DBAAF7EDB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8B801D4-70A1-4741-81C9-1D6BFB6575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is visibly missing at the seam?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E094531-9804-4277-8407-A5371DE34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40CA3AC-3A20-483A-8195-2B84EC04D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B8531BC-4194-4AE4-980D-360DCF4C0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do the ropes pull after the tear?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0B91B17-9817-4C58-B686-1DCBF5653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C25F2CB-5F60-4956-AF4C-1C04EE648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DB4F6B6-7553-46AD-9DC9-724B43DC5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would closing only the fabric leave the force problem?</a:t>
            </a:r>
          </a:p>
        </p:txBody>
      </p:sp>
    </p:spTree>
    <p:extLst>
      <p:ext uri="{BB962C8B-B14F-4D97-AF65-F5344CB8AC3E}">
        <p14:creationId xmlns:p14="http://schemas.microsoft.com/office/powerpoint/2010/main" val="22257124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D68FFF8-2BA0-4EA5-A0D0-096655DC8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8867D9-7ECB-4DBC-994A-99591B4E39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D8647E-8A24-4DF6-BBFD-C73EA27C4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26C480-7762-46FA-9016-BB88478D3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3F792B-E5DD-4AB2-AEE2-64D1D4EB7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BC16B4B-84A5-4270-8E44-6CFEEE05C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FB4DFC3-9709-4ED4-9D95-40C8FE381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0EC0B9-41EA-48D5-A0CD-9B565FE34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50E8A5B-2D56-4F73-90D4-3066C9175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Identify the tissue discontinuity.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8183608-1EE3-41C6-B016-D1610019B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F80BF6B-C037-4B42-A766-14E5E0FAF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BFD24F-74ED-43F9-9C10-06CCD2EF1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Trace displaced attachments on both sides.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A702EA4-EF7E-413F-A0EB-C4B73C3107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DDF9A1A-D9C3-459B-9D29-9F8EC15FB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A90FD45-6C30-4B82-B0BC-DEE8A0774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Repair must restore geometry and force direction.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3D27739-54C7-4727-9FA0-BAE7F3234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Cleft anatomy results from development and tissue patterning, not from a post-construction tear.</a:t>
            </a:r>
          </a:p>
        </p:txBody>
      </p:sp>
    </p:spTree>
    <p:extLst>
      <p:ext uri="{BB962C8B-B14F-4D97-AF65-F5344CB8AC3E}">
        <p14:creationId xmlns:p14="http://schemas.microsoft.com/office/powerpoint/2010/main" val="163726733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8781EA6-EEDD-4228-9BF1-E54CC9727B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51F6EA-DDC2-4D58-AF34-40D8DC9787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B15553-1CA3-4C55-BCD0-13EFD5CDB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2104A41-5134-4DB9-9925-5ADEFCE64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900EF5-12A4-4A67-BE6D-B25DC7309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normal and cleft muscle paths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DBFF31-28AB-4CD0-977B-569F961A6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236e2626fa49a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5C5518-18DD-4F39-9AB6-DEC13FDC3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99E3E76-82AF-4A67-B4D0-554AA4287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B78AF47-CAAA-4A03-B370-E1AB1D8D9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left lip, alveolus, and palate are discontinuous in the composite examination.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7BCC189-D0F4-4A04-B1D9-21A3317F0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EBE0A9-A408-45D7-9437-8CA8AF2B7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4858F0-3368-4577-867E-F92159DA2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Orbicularis fibers insert along the cleft margins rather than completing a ring.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DF4525B-6008-4DBA-A472-75C4638C1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57B76D2-3E65-4269-B6D5-44414A383E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ANA03-E3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7BE6563-D694-4BA3-A000-0911D21428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Levator fibers run more front-to-back and attach abnormally near the posterior hard palate.</a:t>
            </a:r>
          </a:p>
        </p:txBody>
      </p:sp>
    </p:spTree>
    <p:extLst>
      <p:ext uri="{BB962C8B-B14F-4D97-AF65-F5344CB8AC3E}">
        <p14:creationId xmlns:p14="http://schemas.microsoft.com/office/powerpoint/2010/main" val="1913576508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4E4751D-EF07-47F8-BF40-DA5165C18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669AF17-ED10-42B4-AB56-4CFFF66D8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C8DB49-E522-4E60-A85A-B2022D1F7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0F3E45-15D0-48B9-8CDB-99CEC5683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7641EC-EB2C-4664-A35B-BE40600D4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F007A87-0AEF-4132-9303-E4B5335A0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DB278E5-F019-4E8F-A1E7-A91E897C2C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6A3102-B230-49A8-9D45-099548199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Open seam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E66435-B6AE-456A-A6A9-EDB3F475E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2225005-E996-4BA4-81AB-5FEFC59E7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84ED6F-4D54-4001-93B3-F192EB635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gap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6234240-2AD8-48F3-A7C3-DD9AEFEE2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9E7D4E6-F84E-446E-AB21-D5D43312B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Redirected ropes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8298D2E-0273-44A0-A539-BA47A5EC8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14E8A00-A109-40AA-9377-77A2EE159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0C06848-48D8-4C87-B304-DCA43E8F2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Displaced muscle insertion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CB08D3E-12DA-477E-8C02-A5E39D13C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2688192-AF56-48D8-864B-1192881CA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Uneven pull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5F605D7-0D57-4AC0-B9AA-B9D925A90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CC430EF-1D96-4C81-B5B2-FE5EB63F4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492A140-B6DC-4BE3-BBCF-042BB2DFE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Asymmetric lip and palatal motion</a:t>
            </a:r>
          </a:p>
        </p:txBody>
      </p:sp>
    </p:spTree>
    <p:extLst>
      <p:ext uri="{BB962C8B-B14F-4D97-AF65-F5344CB8AC3E}">
        <p14:creationId xmlns:p14="http://schemas.microsoft.com/office/powerpoint/2010/main" val="80456869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0742827-C382-4D8E-B670-8D1F30486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66C5019-0361-4E1F-9340-879BFDD98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B68497-90C9-4D92-8634-A147F6D96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7E209E-C9B5-4F19-9C5B-A601E4764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387611A-D6F9-4092-87A4-F92515F13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4BE6B0A-D0A9-4890-8A98-F6E43FFA2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marking the preoperative anatomy.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43FEAE-7E58-423B-9FD7-F56910007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1D7C022-1F2E-4245-AE1B-9DB430150A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proposed plan says only close the skin and mucosa…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50B96A-16E0-4237-A8D7-22E5056B7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2BB767A-81FD-4D7A-A806-514848D08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4F0B376-030D-4164-8EED-03591477BF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Reject it and require muscle identification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AFA2ABC-459A-411E-927C-16F6E5A05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0C8A693-B6FF-46B0-A5F4-D47EEEB08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51AE9CD-B361-4520-BC9C-256180029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Approve it because the visible gap is…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EDD296F-09FB-4AF6-9045-32CAF9B1E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6206B95-A464-4E49-AFF1-8AB0F8137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542C146-9E6A-4036-95BB-6A786BA52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Remove all muscle tissue before closure.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4A09174-3561-4D55-ADAC-490CDA5A8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plan and cite one lip finding…</a:t>
            </a:r>
          </a:p>
        </p:txBody>
      </p:sp>
    </p:spTree>
    <p:extLst>
      <p:ext uri="{BB962C8B-B14F-4D97-AF65-F5344CB8AC3E}">
        <p14:creationId xmlns:p14="http://schemas.microsoft.com/office/powerpoint/2010/main" val="21931536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AC7FDA6-971E-4661-ABE6-3403A1105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8AADC8-ED4E-4096-AFA2-F41D84CD5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ADB222-A6E4-4DC5-861B-35D264CD8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1A9340-7C29-4D7B-AAEE-6B542E856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8442E4-F0C1-45A2-8AE1-96ECD20B4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3FACE4A-A670-4162-A303-E1AFEFEE4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7F12F7E-5D45-451B-A66C-913D05D25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9EDA92-7326-4281-AFF1-52C04C817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Reject it and require muscle identification and reconstruction.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27C222-D510-48C0-B91B-1E95ACF97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A98136B-E2C4-441C-87B9-228D3326AC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E4CC8A2-3FA2-4486-9A3E-75446AA8A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ANA03-E1 + ANA03-E2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976712A-4FCB-4E1A-84E4-BE0D60F8A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09C9AFD-3778-45A0-89BE-0B1570EF6A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D244ABF-1F01-4990-B5F9-398BCE78E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the supplied structural displacement. You may not choose a specific surgical technique yet.</a:t>
            </a:r>
          </a:p>
        </p:txBody>
      </p:sp>
    </p:spTree>
    <p:extLst>
      <p:ext uri="{BB962C8B-B14F-4D97-AF65-F5344CB8AC3E}">
        <p14:creationId xmlns:p14="http://schemas.microsoft.com/office/powerpoint/2010/main" val="53539493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A110900-76DC-4487-8003-1FEC2365B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3F1448-4623-42A1-8827-6338F2BE6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F178E2-564C-4939-9824-161739302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5636AA-0C86-4158-90FF-DED9751BB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3858C1-4CF9-4D41-A2E2-E92A702E4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870D06-B892-488A-A4CB-FEB753BBE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A0051F-14AB-4D72-919F-676BE765D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11B77BC-264F-472C-B8CE-457F53352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is not only a visible gap; it also redirects muscles and changes the forces they produce.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3353E6F-20BD-434D-AD5F-8F2C63179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507CC3F-6814-440F-AA87-8DBC01581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778EA1-5402-4AA8-A15F-3454FEFC4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know exactly what is interrupted in Mateo and that the muscles are displaced. But we keep describing…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B39A894-C111-474A-8668-156D6D108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86381805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CCE0CFE-1715-4D76-9BDD-984357650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4CE725-EE73-489B-B274-90BC44F7A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C2A987-DEBE-40B5-B20C-5D2DF4AFD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3BEAA8-C24F-4251-A799-22EE9748A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4DC19C-51CF-48FA-AFBD-CB33F0D5F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CAC0F37-B12A-4102-A747-6A303D5EA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AB04728-EF2C-4676-BDE5-1BB795EDF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Kotlarek et al. 2020, Levator Veli Palatini in Repaired Cleft Palate (J Speech Lang Hear Res)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DC5A987-94E3-40DB-AF5F-0D960497B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F9A3F90-6347-41E7-BB66-1482FB938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A3BB7D0-59D2-4703-A3BA-2732769D6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Muscular system and head/neck anatomy under abnormal conditions • Failure of fusion during development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303B76-0173-47D0-AFC0-329C11BB0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77A2E99-A0B3-4C72-892B-55DBE7B85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6730731-08BA-4EA0-BCBC-96BE02B3B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10987817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2026-07-11T03:27:36.7130000Z</dcterms:created>
  <dcterms:modified xsi:type="dcterms:W3CDTF">2026-07-11T03:27:36.7130000Z</dcterms:modified>
</coreProperties>
</file>