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ba6d8f15e124059" /><Relationship Type="http://schemas.openxmlformats.org/officeDocument/2006/relationships/extended-properties" Target="/docProps/app.xml" Id="R14353151843b4df8" /><Relationship Type="http://schemas.openxmlformats.org/officeDocument/2006/relationships/officeDocument" Target="/ppt/presentation.xml" Id="R3fc4838a288746c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3e7fcd8dbdc647a5"/>
  </p:sldMasterIdLst>
  <p:notesMasterIdLst>
    <p:notesMasterId xmlns:r="http://schemas.openxmlformats.org/officeDocument/2006/relationships" r:id="R946759ae4f9b4972"/>
  </p:notesMasterIdLst>
  <p:sldIdLst>
    <p:sldId xmlns:r="http://schemas.openxmlformats.org/officeDocument/2006/relationships" id="256" r:id="R4c9c0801901b4c5c"/>
    <p:sldId xmlns:r="http://schemas.openxmlformats.org/officeDocument/2006/relationships" id="257" r:id="R80100244f8454474"/>
    <p:sldId xmlns:r="http://schemas.openxmlformats.org/officeDocument/2006/relationships" id="258" r:id="R253e944879c64b77"/>
    <p:sldId xmlns:r="http://schemas.openxmlformats.org/officeDocument/2006/relationships" id="259" r:id="Rfe8de45298d64809"/>
    <p:sldId xmlns:r="http://schemas.openxmlformats.org/officeDocument/2006/relationships" id="260" r:id="Rc01f601277484159"/>
    <p:sldId xmlns:r="http://schemas.openxmlformats.org/officeDocument/2006/relationships" id="261" r:id="Rb6b0a8ede96d42bf"/>
    <p:sldId xmlns:r="http://schemas.openxmlformats.org/officeDocument/2006/relationships" id="262" r:id="R82c5b3ed2ec047d3"/>
    <p:sldId xmlns:r="http://schemas.openxmlformats.org/officeDocument/2006/relationships" id="263" r:id="R03dc3e5a24cf4c2e"/>
    <p:sldId xmlns:r="http://schemas.openxmlformats.org/officeDocument/2006/relationships" id="264" r:id="Rdd52ea2c48cf4110"/>
    <p:sldId xmlns:r="http://schemas.openxmlformats.org/officeDocument/2006/relationships" id="265" r:id="Ra10919df37e845de"/>
    <p:sldId xmlns:r="http://schemas.openxmlformats.org/officeDocument/2006/relationships" id="266" r:id="Rb038f625a5054134"/>
    <p:sldId xmlns:r="http://schemas.openxmlformats.org/officeDocument/2006/relationships" id="267" r:id="Rf8d18eccff7f4578"/>
    <p:sldId xmlns:r="http://schemas.openxmlformats.org/officeDocument/2006/relationships" id="268" r:id="R7a1eb1698c0b4477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402e56d4f004931" /><Relationship Type="http://schemas.openxmlformats.org/officeDocument/2006/relationships/slideMaster" Target="/ppt/slideMasters/slideMaster1.xml" Id="R3e7fcd8dbdc647a5" /><Relationship Type="http://schemas.openxmlformats.org/officeDocument/2006/relationships/notesMaster" Target="/ppt/notesMasters/notesMaster1.xml" Id="R946759ae4f9b4972" /><Relationship Type="http://schemas.openxmlformats.org/officeDocument/2006/relationships/presProps" Target="/ppt/presProps.xml" Id="Rdaa456d81064437c" /><Relationship Type="http://schemas.openxmlformats.org/officeDocument/2006/relationships/tableStyles" Target="/ppt/tableStyles.xml" Id="R9c9fe9914e494ecb" /><Relationship Type="http://schemas.openxmlformats.org/officeDocument/2006/relationships/slide" Target="/ppt/slides/slide1.xml" Id="R4c9c0801901b4c5c" /><Relationship Type="http://schemas.openxmlformats.org/officeDocument/2006/relationships/slide" Target="/ppt/slides/slide2.xml" Id="R80100244f8454474" /><Relationship Type="http://schemas.openxmlformats.org/officeDocument/2006/relationships/slide" Target="/ppt/slides/slide3.xml" Id="R253e944879c64b77" /><Relationship Type="http://schemas.openxmlformats.org/officeDocument/2006/relationships/slide" Target="/ppt/slides/slide4.xml" Id="Rfe8de45298d64809" /><Relationship Type="http://schemas.openxmlformats.org/officeDocument/2006/relationships/slide" Target="/ppt/slides/slide5.xml" Id="Rc01f601277484159" /><Relationship Type="http://schemas.openxmlformats.org/officeDocument/2006/relationships/slide" Target="/ppt/slides/slide6.xml" Id="Rb6b0a8ede96d42bf" /><Relationship Type="http://schemas.openxmlformats.org/officeDocument/2006/relationships/slide" Target="/ppt/slides/slide7.xml" Id="R82c5b3ed2ec047d3" /><Relationship Type="http://schemas.openxmlformats.org/officeDocument/2006/relationships/slide" Target="/ppt/slides/slide8.xml" Id="R03dc3e5a24cf4c2e" /><Relationship Type="http://schemas.openxmlformats.org/officeDocument/2006/relationships/slide" Target="/ppt/slides/slide9.xml" Id="Rdd52ea2c48cf4110" /><Relationship Type="http://schemas.openxmlformats.org/officeDocument/2006/relationships/slide" Target="/ppt/slides/slide10.xml" Id="Ra10919df37e845de" /><Relationship Type="http://schemas.openxmlformats.org/officeDocument/2006/relationships/slide" Target="/ppt/slides/slide11.xml" Id="Rb038f625a5054134" /><Relationship Type="http://schemas.openxmlformats.org/officeDocument/2006/relationships/slide" Target="/ppt/slides/slide12.xml" Id="Rf8d18eccff7f4578" /><Relationship Type="http://schemas.openxmlformats.org/officeDocument/2006/relationships/slide" Target="/ppt/slides/slide13.xml" Id="R7a1eb1698c0b4477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213abfc8c2134304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6e75dfe08523489c" /><Relationship Type="http://schemas.openxmlformats.org/officeDocument/2006/relationships/notesMaster" Target="/ppt/notesMasters/notesMaster1.xml" Id="Re02c33af02a5438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ed7310f9f22e40e2" /><Relationship Type="http://schemas.openxmlformats.org/officeDocument/2006/relationships/notesMaster" Target="/ppt/notesMasters/notesMaster1.xml" Id="R065ba59957db4d5b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d635c311ce3a4456" /><Relationship Type="http://schemas.openxmlformats.org/officeDocument/2006/relationships/notesMaster" Target="/ppt/notesMasters/notesMaster1.xml" Id="Rac02221368994d9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9035a45f39ec446a" /><Relationship Type="http://schemas.openxmlformats.org/officeDocument/2006/relationships/notesMaster" Target="/ppt/notesMasters/notesMaster1.xml" Id="R7e4bfa94a621405c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b22ca03a249f4c22" /><Relationship Type="http://schemas.openxmlformats.org/officeDocument/2006/relationships/notesMaster" Target="/ppt/notesMasters/notesMaster1.xml" Id="R05ad378a3ac54a8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a788b8d812e4af1" /><Relationship Type="http://schemas.openxmlformats.org/officeDocument/2006/relationships/notesMaster" Target="/ppt/notesMasters/notesMaster1.xml" Id="R6b0938043cbd4f7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5ae786f60c5b4ca2" /><Relationship Type="http://schemas.openxmlformats.org/officeDocument/2006/relationships/notesMaster" Target="/ppt/notesMasters/notesMaster1.xml" Id="R52e8d440f74d4d4a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aea7d30d3ad24fdb" /><Relationship Type="http://schemas.openxmlformats.org/officeDocument/2006/relationships/notesMaster" Target="/ppt/notesMasters/notesMaster1.xml" Id="R28eb85a7ef8f4168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bd08128fbb144b2" /><Relationship Type="http://schemas.openxmlformats.org/officeDocument/2006/relationships/notesMaster" Target="/ppt/notesMasters/notesMaster1.xml" Id="R41d3ae6d73ff47e5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4117598738f4caa" /><Relationship Type="http://schemas.openxmlformats.org/officeDocument/2006/relationships/notesMaster" Target="/ppt/notesMasters/notesMaster1.xml" Id="R5f0c12b4d7c24611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ffb25f9b007e41c5" /><Relationship Type="http://schemas.openxmlformats.org/officeDocument/2006/relationships/notesMaster" Target="/ppt/notesMasters/notesMaster1.xml" Id="R766151320a7047d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d0144a37112a4d55" /><Relationship Type="http://schemas.openxmlformats.org/officeDocument/2006/relationships/notesMaster" Target="/ppt/notesMasters/notesMaster1.xml" Id="R71072be4b2dd484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db68889912fb4007" /><Relationship Type="http://schemas.openxmlformats.org/officeDocument/2006/relationships/notesMaster" Target="/ppt/notesMasters/notesMaster1.xml" Id="R400df78e5dd5457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ff7ef7238a44c89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f232ca3dd6c49ce" /><Relationship Type="http://schemas.openxmlformats.org/officeDocument/2006/relationships/slideLayout" Target="/ppt/slideLayouts/slideLayout1.xml" Id="R2dccbb0a18a040ee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dccbb0a18a040ee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ac7780b18074b20" /><Relationship Type="http://schemas.openxmlformats.org/officeDocument/2006/relationships/image" Target="/ppt/media/image.bin" Id="R51fda10933c24271" /><Relationship Type="http://schemas.openxmlformats.org/officeDocument/2006/relationships/notesSlide" Target="/ppt/notesSlides/notesSlide1.xml" Id="Rb2704c5ebf074e6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aef6448be6d44f8" /><Relationship Type="http://schemas.openxmlformats.org/officeDocument/2006/relationships/notesSlide" Target="/ppt/notesSlides/notesSlide2.xml" Id="R9c8a19e15aae41f7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a7677c1ef6d44ed" /><Relationship Type="http://schemas.openxmlformats.org/officeDocument/2006/relationships/notesSlide" Target="/ppt/notesSlides/notesSlide3.xml" Id="R4a6715f67c79409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253563bfbb3440b" /><Relationship Type="http://schemas.openxmlformats.org/officeDocument/2006/relationships/notesSlide" Target="/ppt/notesSlides/notesSlide4.xml" Id="R50218854313e4a41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163038910ec46bd" /><Relationship Type="http://schemas.openxmlformats.org/officeDocument/2006/relationships/image" Target="/ppt/media/image2.bin" Id="R38126b6efb824a06" /><Relationship Type="http://schemas.openxmlformats.org/officeDocument/2006/relationships/notesSlide" Target="/ppt/notesSlides/notesSlide5.xml" Id="Raaa0d5fc6a8c4d7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3cdadcf4c1d4daf" /><Relationship Type="http://schemas.openxmlformats.org/officeDocument/2006/relationships/image" Target="/ppt/media/image3.bin" Id="R9622e85705b64678" /><Relationship Type="http://schemas.openxmlformats.org/officeDocument/2006/relationships/notesSlide" Target="/ppt/notesSlides/notesSlide6.xml" Id="R499ab515754148ad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7982c23b9344f9c" /><Relationship Type="http://schemas.openxmlformats.org/officeDocument/2006/relationships/notesSlide" Target="/ppt/notesSlides/notesSlide7.xml" Id="Rf91d894ca2204db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15712e85e4a4e7d" /><Relationship Type="http://schemas.openxmlformats.org/officeDocument/2006/relationships/image" Target="/ppt/media/image4.bin" Id="Rad224e33ea674785" /><Relationship Type="http://schemas.openxmlformats.org/officeDocument/2006/relationships/notesSlide" Target="/ppt/notesSlides/notesSlide8.xml" Id="R3d62526bd7734cfa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f6609008f814085" /><Relationship Type="http://schemas.openxmlformats.org/officeDocument/2006/relationships/notesSlide" Target="/ppt/notesSlides/notesSlide9.xml" Id="Racb61553f46c47d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5c9cc7bdd414b78" /><Relationship Type="http://schemas.openxmlformats.org/officeDocument/2006/relationships/notesSlide" Target="/ppt/notesSlides/notesSlide10.xml" Id="Ra791db0316564da9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a473d72486d4068" /><Relationship Type="http://schemas.openxmlformats.org/officeDocument/2006/relationships/notesSlide" Target="/ppt/notesSlides/notesSlide11.xml" Id="R2c04bc7851054ab7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5ec153cfd4e4f87" /><Relationship Type="http://schemas.openxmlformats.org/officeDocument/2006/relationships/notesSlide" Target="/ppt/notesSlides/notesSlide12.xml" Id="R6b1b2a8f580d455b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ddb5d88b03a4d93" /><Relationship Type="http://schemas.openxmlformats.org/officeDocument/2006/relationships/notesSlide" Target="/ppt/notesSlides/notesSlide13.xml" Id="Reb688e326ea2403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D87C870-78E0-4E30-ADD3-5832781183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13DA588-A5A8-4BE4-B10E-C580A1CEA0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AE357DB-C7D2-486D-9166-025A8D8CC5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02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AD34845-DB25-4BE1-AE77-4184FDDBA4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1FBEF10-645F-4CB3-917A-C69DE46258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Muscles That Make a Lip and Palate Work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1C23F2F8-0AD2-4C85-A430-89B2F73D64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Which muscles let the lips seal and the soft palate lift, and why does the direction their fibers run matter?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DF05A16-193F-40C8-B655-9C27329B84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Muscle function depends on fiber direction, attachment, and continuity, not merely on muscle presence.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51fda10933c24271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587326859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CF19E50-0B03-493A-9C65-CB8C27BA87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4621041-99DF-44E1-B737-17148BBE98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1435E7A-0663-4223-9479-7ECD7BFA6C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02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8EACC91-DEDF-497C-9D4D-FA739F2219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54AD683-13E6-40B8-921A-56B737928B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E418B11-237D-49B4-BEFC-3A8298DB34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85F7036-2331-4032-948A-042E4BA244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F61D00D0-006C-4596-BEAD-62CB445F07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Anatomy becomes useful when each structure is tied to the job it performs.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3C93549-E1B4-44DA-BB70-B766835035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289359182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108D98FC-29F3-4F3A-A8A8-9434CAEED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C6C34E4-127B-4CE6-B1B6-E0470DFF2F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4B58E7B-220B-4119-AE4F-80BF43404A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02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5A3E897-9F50-4F31-8CD5-E8D0C365BC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301833D-D0C1-43E2-A220-B047F8BAC7A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CC3DF60-62F3-43C1-9CAE-3C1087553E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015F8F18-F562-4298-979E-81602637D9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BA3D1D7-F55C-4178-92EA-B22B0794F3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40D2216-6547-4965-B9A5-01DE04AD56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8449512C-1ACB-406F-BC08-0ED66392C2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F738040-F731-478D-A8FE-825354FEA9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F6E90582-CC6E-42ED-B031-024DBCCAAD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658A2B12-ED20-41A9-A2D7-321F67C2C8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4990C8A-2AFA-4FB1-89DC-893856B85C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D61F6E4A-0F5D-4210-83E7-B87A54CEBC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Cells differentiate</a:t>
            </a:r>
          </a:p>
        </p:txBody>
      </p:sp>
    </p:spTree>
    <p:extLst>
      <p:ext uri="{BB962C8B-B14F-4D97-AF65-F5344CB8AC3E}">
        <p14:creationId xmlns:p14="http://schemas.microsoft.com/office/powerpoint/2010/main" val="406597651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8EC16079-0444-4F55-972C-93A9824486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944E626-91F0-4055-913D-6B5CB1B6DF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A0FCA96-B187-4BFB-AA53-EAB07693AC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02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9DD851A-FBCB-42D2-877D-FAA8CE8F9B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1C98434-45E8-4EB6-8165-6F4617FEE2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53AE714-55C7-4CA2-857C-D8B8E44167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Muscle function depends on fiber direction, attachment, and continuity, not merely on muscle presence.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5C7675F-6006-4A77-9697-C79D16B099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12A2C1C-C659-4599-98E2-0D9C1CFF20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9F00F4D-BF7F-4A2F-9F4D-64BA4E443E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0F9987A-1CFD-4283-A4B3-DB37B3EA07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5D820AC-80FC-4711-AB2A-C8D9A4484E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787B157-3A5B-4BF9-9405-B4BBD29724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D2BEABE-D623-4293-87BE-60BE8ACB79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7050314-6833-4169-9632-F9C3ABF20B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0FE0C4E-7175-43AD-9395-A843F0E1D4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535013880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1B48BC0-BC93-4523-84D3-24D99F52A3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01023E9-A9B1-4B2B-8605-C8949DA32E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56D80DB-9CB1-4104-86A4-56167E8883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02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B7EDC6E-D433-48F9-8D6B-F7F6AD66B7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59868BE-A61C-44B3-98F6-5D0B5ADAB3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A288AC6-BEF4-449A-92D9-838EA11A9A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8126b6efb824a06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58637341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DE65E2B1-B52F-494D-B85D-9D55F8F6A1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6CC18CA-5961-4261-840B-F8A5BE91E8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909DF86-FF43-4587-A66D-D0C352E474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02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86C603C-A819-4BF3-9251-ED35B82EDA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538A6A8-BE07-4C54-970D-48FB836A3E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E830B94-FFF4-4C6E-BCA4-AEBEFD2A0A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drawstring and a lifting sling only work when their cords run correctly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622e85705b64678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0FC273E-052B-46A3-A0F1-FBD7D2C0832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DF406A9-C133-4E5E-A5C7-C2C88C16DD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EF1BB0A-FE30-4C66-B920-AED5B0B158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does the cord direction control the motion?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C72EA11-F630-4A37-B2B7-3A2E332A83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4A89C84-446D-4A02-B5BF-C1115A3CC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F8932CB-C9D3-4876-9304-E4D6989318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happens if the cord ends are not connected?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90758395-98A4-4836-8B9A-955A4A685A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AB542BD-7502-4434-B890-1CC97EA89D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1A99EA3-219F-4D83-B466-48BF30AFD5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758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Why would the same amount of cord fail when attached in the wrong place?</a:t>
            </a:r>
          </a:p>
        </p:txBody>
      </p:sp>
    </p:spTree>
    <p:extLst>
      <p:ext uri="{BB962C8B-B14F-4D97-AF65-F5344CB8AC3E}">
        <p14:creationId xmlns:p14="http://schemas.microsoft.com/office/powerpoint/2010/main" val="177344767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07FB0EA-0622-4E4D-A7BB-9B7B71BD4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4AE613F-E028-4626-A91D-136D74F4B8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C18CF9E-E8F0-4E51-8BC9-39AA74589E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02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6D7FBF9-7AB7-4156-A15F-EEA05E248F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C4C9B8A-66CC-46D7-BC64-887D948EDE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E5AADF2-828D-455D-B44A-E100BB097F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CE5871F-C01B-4D91-9DCF-ABD8219344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01D8297-ED57-4163-A5CB-ED4E70B2A4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CB9201B2-19E9-4190-83B0-36F46AF6A2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Read fiber direction before predicting motion.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EC3FC48-E71C-4257-9E36-0626A4DEF7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9D271AE-B7E0-4B03-B1E0-50E8FB3BF9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D9F37BA-97AC-4692-B048-CC45F335C6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Check where each muscle begins and ends.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1F9475-329B-41A9-89D2-57D30AB96D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09675098-D3FF-49AB-9EF3-2B17F9DB91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F9CC2AA8-EEA1-4938-8868-E4A4A19997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Continuity lets force travel across the structure.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7CC4F26C-2D35-41FC-85B2-19F5DBBE86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Muscles contract through cells and nerves, not by pulling passive cords.</a:t>
            </a:r>
          </a:p>
        </p:txBody>
      </p:sp>
    </p:spTree>
    <p:extLst>
      <p:ext uri="{BB962C8B-B14F-4D97-AF65-F5344CB8AC3E}">
        <p14:creationId xmlns:p14="http://schemas.microsoft.com/office/powerpoint/2010/main" val="979183284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B3904DF4-D6A3-4105-A704-1282C232F8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24253EB-7CB5-48D9-A6AE-BACF800028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944EA9F-4509-4C57-8A4D-E9C2CD90CB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02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3FF0901-CEB3-420E-BC4D-834EE868F2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4A6BF0C-A81D-4720-B62D-F89D40B7EB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Trace the normal lip sphincter and palatal sling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9E9F489-D00D-4E89-9B1E-C58403A498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d224e33ea674785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E2FA548-9441-458B-8560-D5B3E66816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4C3E6C8B-F459-4472-A47B-B792834929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ANA02-E1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9E40AF0-D0E3-4D36-A677-22B146AA864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Orbicularis oris fibers normally form a continuous ring around the mouth.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C10D68A-6370-401E-A81A-75C052A53D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A633207-0271-4356-9E79-068B3351847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ANA02-E2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81693DC8-9FD7-43EB-8EA6-8D4C0E4335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Levator veli palatini fibers normally form a transverse sling across the soft palate.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8460CED-B996-4630-AC23-53908034AC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AAF0404-17AF-432E-B4A6-462C2E6448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ANA02-E3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D460DF41-9A3B-4050-A3F6-31D50416C1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Fiber direction predicts the line of pull.</a:t>
            </a:r>
          </a:p>
        </p:txBody>
      </p:sp>
    </p:spTree>
    <p:extLst>
      <p:ext uri="{BB962C8B-B14F-4D97-AF65-F5344CB8AC3E}">
        <p14:creationId xmlns:p14="http://schemas.microsoft.com/office/powerpoint/2010/main" val="2026347093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2CB177C4-0005-49DC-8FC3-F3977203FF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C3C902C-A317-4FFB-B553-8D41003987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1A1F810-F82C-4713-9E72-47ED25D28C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02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F3EC1E1-686A-4AC4-838B-1BDCA24439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30D6C54-6810-4DFA-9CBF-E855BAA261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31DA8C9-A32D-4211-94E6-FA9E18B532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9B106C0-AF26-4772-9AE1-E1CDF16BD8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4729E2E2-E500-4015-A3D0-CD1D6B1693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Drawstring ring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82AF455-1922-4B36-BA65-A9070B8647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174AA750-A988-4482-8CB2-D6C469390E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45003BAE-9380-4F95-8817-F4F4F731C3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Orbicularis oris sphincter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3AA73932-8CDB-45D5-B29C-6F6D8CE6B43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231D634-0337-44CC-A179-45F657493E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Lifting sling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DACC3A85-704E-4C34-961A-8EF85E04AF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A52E5BE8-36C8-4163-A4D2-78763F8598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13AD357-3857-4C8D-A88F-0DE2AEF3ADE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Levator veli palatini sling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6CE40682-8FC7-4EAD-9041-2A065371844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7D3AC46F-4F0A-4092-8363-8B521E56C4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Cord attachment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3D22969A-D150-492E-A15E-65F8B29F14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859DCA81-393C-4C0C-8B7B-7794E807DF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D59C9BB8-F0A2-4E59-BD0B-061F76B370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Muscle insertion and continuity</a:t>
            </a:r>
          </a:p>
        </p:txBody>
      </p:sp>
    </p:spTree>
    <p:extLst>
      <p:ext uri="{BB962C8B-B14F-4D97-AF65-F5344CB8AC3E}">
        <p14:creationId xmlns:p14="http://schemas.microsoft.com/office/powerpoint/2010/main" val="1497578551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682BFF5-11A5-4C81-8D46-952CBCD7B8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7824F2B-A5E3-4CE7-8046-9FC9B91069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E788811-E2DC-48C1-A92C-FD23F80028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02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5D761F8-9DEC-4346-8B3C-3BDC157458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5617E23-82EB-4AC6-9301-6418EEB86A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5A8F0AE-16DD-4DE4-B599-5E7E8F5D5B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the anatomy fellow preparing a function map.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A69F117-614F-472F-AFFD-933E7ABE30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0852261B-94A4-4C4B-BBAF-62A83853CDC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diagram shows both muscles but leaves out fiber direction…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7C04E04-D8E8-4D56-85AA-2E429EA172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0BCCA470-F79B-49F4-AF05-D53D821489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D3B4775-C57B-4BEF-AE35-C731471CCA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Add direction, attachment, and continuity before predicting…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0780AD7-7D90-4DC5-B209-DEBD960739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400BCF0-C643-4E7C-A3F1-FF2E697459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6450550A-B32F-46D0-9ABF-183D9A866D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Approve it because the muscle names are…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46E783C0-AE74-4AEA-B454-3A841E191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50F9AE9-784E-423E-B535-011D95451C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9E797534-963C-4852-9595-2901AC9351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Replace the muscle map with skin landmarks…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9103E1D6-72F6-4900-9AAC-332048ABE7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revision and use both muscle examples.</a:t>
            </a:r>
          </a:p>
        </p:txBody>
      </p:sp>
    </p:spTree>
    <p:extLst>
      <p:ext uri="{BB962C8B-B14F-4D97-AF65-F5344CB8AC3E}">
        <p14:creationId xmlns:p14="http://schemas.microsoft.com/office/powerpoint/2010/main" val="889159978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F4E16BB-E69A-4E90-81D8-BFE5EFFF7F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D6CCCAB-B1BC-4850-A00D-DF5A10DCC3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169F799-158F-4C0D-B3F3-284CA351DED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02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473FB6B-F302-4FC2-9469-6B760110E4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43D2E4E-960F-4215-9D2C-FB192171FF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4BF8895-95FD-465B-B50A-1D7A6D30A8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2BCE96D-99E8-4BA2-A788-1BCEED6696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5983E84-6EA2-467E-8579-A2A7F3F4A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Add direction, attachment, and continuity before predicting function.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9076E868-EAA5-4EBE-9BA7-E89146E662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F1767CC-1ABA-4C43-813B-2E7A346A11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E0EBDAB2-B362-4569-9C95-EBFE341DB5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ANA02-E1 + ANA02-E2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DE1CF41-5DD9-44B9-A99C-89402C2E1C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C0C96D0-9BF7-4AD0-94D5-ACBAEB720F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CE5AB2FD-2040-43AF-B23F-4408996165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predict normal lines of pull. You may not infer Mateo's exact muscle displacement before viewing cleft anatomy.</a:t>
            </a:r>
          </a:p>
        </p:txBody>
      </p:sp>
    </p:spTree>
    <p:extLst>
      <p:ext uri="{BB962C8B-B14F-4D97-AF65-F5344CB8AC3E}">
        <p14:creationId xmlns:p14="http://schemas.microsoft.com/office/powerpoint/2010/main" val="1404395131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C39F46D-C007-4557-A281-DF2D737808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4A9A828-5ECB-4E2B-B07F-5722D22B74B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43DEC9A-FE8E-40D8-A781-6263E57CC3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02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91FD27B-15DB-46A6-8C64-60D367A1A7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530A074-FB2F-4B64-8709-FB51223260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84F88C0-AE5C-48B3-B8C0-C582003BD4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699C5BE-32FA-4986-8838-2392D0A217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6DD4785-7C51-4035-B8E2-A3E9B4A071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Muscle function depends on fiber direction, attachment, and continuity, not merely on muscle presence.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EEB86E3-09CD-464F-890A-032F26CE44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6261E2E6-1AA4-4B41-8232-6BCE850AE9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29B44155-3B12-4611-B349-D96D987241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know the normal muscle plan and the rule that direction and continuity decide function. But we have…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B4243AA-4950-4B2C-8F1B-B3CB81E652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75611098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C66C205-5D92-4BDD-86C7-803A76423F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06DE3E3-AB7B-4700-B0C5-8EFE574A90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5189469-B6D5-4294-8B9F-EB7DF23E7D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ANATOMICAL • LESSON 02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22608B5-F541-4506-8D6E-6962712241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BD12947-93C8-4E45-A1BD-6CA9A07E99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3BD1991-36B4-4AB2-B133-0D65050245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48929891-8CA7-4EC1-A56D-96A617261E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Kotlarek et al. 2020, Levator Veli Palatini in Children With Repaired Cleft Palate (J Speech Lang Hear Res)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Nicolau 1983, The orbicularis oris muscle in cleft lip repair (Br J Plast Surg)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3B410A22-7D82-4F47-AD95-7D62F68A2A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6417980-3AB0-4C2C-8D6B-CC514F676B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6B57630-4468-44FE-B40A-CB78D8DB9A2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Muscular system; structure-function of skeletal muscle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33131107-D37B-45E2-8918-EE9257A0EE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293C426-3654-4001-A698-0925D085C9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4FC3232-2959-4087-A484-F05012B4F2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1094781232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2026-07-11T03:27:36.0850000Z</dcterms:created>
  <dcterms:modified xsi:type="dcterms:W3CDTF">2026-07-11T03:27:36.0850000Z</dcterms:modified>
</coreProperties>
</file>