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436c34761294a5f" /><Relationship Type="http://schemas.openxmlformats.org/officeDocument/2006/relationships/extended-properties" Target="/docProps/app.xml" Id="R1275206a837b474a" /><Relationship Type="http://schemas.openxmlformats.org/officeDocument/2006/relationships/officeDocument" Target="/ppt/presentation.xml" Id="Rbccf53eccb2e4ab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335c5b932474d14"/>
  </p:sldMasterIdLst>
  <p:notesMasterIdLst>
    <p:notesMasterId xmlns:r="http://schemas.openxmlformats.org/officeDocument/2006/relationships" r:id="Rc3533ac63b754414"/>
  </p:notesMasterIdLst>
  <p:sldIdLst>
    <p:sldId xmlns:r="http://schemas.openxmlformats.org/officeDocument/2006/relationships" id="256" r:id="Rd2019e750adf41f5"/>
    <p:sldId xmlns:r="http://schemas.openxmlformats.org/officeDocument/2006/relationships" id="257" r:id="R39f9062b10bc4162"/>
    <p:sldId xmlns:r="http://schemas.openxmlformats.org/officeDocument/2006/relationships" id="258" r:id="R2edd14e088db4d6f"/>
    <p:sldId xmlns:r="http://schemas.openxmlformats.org/officeDocument/2006/relationships" id="259" r:id="R6573e8633c6b46aa"/>
    <p:sldId xmlns:r="http://schemas.openxmlformats.org/officeDocument/2006/relationships" id="260" r:id="R11dc2ccc85b24a37"/>
    <p:sldId xmlns:r="http://schemas.openxmlformats.org/officeDocument/2006/relationships" id="261" r:id="Ra05f0ee85c704204"/>
    <p:sldId xmlns:r="http://schemas.openxmlformats.org/officeDocument/2006/relationships" id="262" r:id="Rda700f730cf44997"/>
    <p:sldId xmlns:r="http://schemas.openxmlformats.org/officeDocument/2006/relationships" id="263" r:id="R6f5ba3ac23504db5"/>
    <p:sldId xmlns:r="http://schemas.openxmlformats.org/officeDocument/2006/relationships" id="264" r:id="Rb88dc0a52e1e450a"/>
    <p:sldId xmlns:r="http://schemas.openxmlformats.org/officeDocument/2006/relationships" id="265" r:id="R66f367f8b1784023"/>
    <p:sldId xmlns:r="http://schemas.openxmlformats.org/officeDocument/2006/relationships" id="266" r:id="Rd325557653e844de"/>
    <p:sldId xmlns:r="http://schemas.openxmlformats.org/officeDocument/2006/relationships" id="267" r:id="R81934398550b490e"/>
    <p:sldId xmlns:r="http://schemas.openxmlformats.org/officeDocument/2006/relationships" id="268" r:id="Rb158d32493474683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6802f28e9e34945" /><Relationship Type="http://schemas.openxmlformats.org/officeDocument/2006/relationships/slideMaster" Target="/ppt/slideMasters/slideMaster1.xml" Id="Ra335c5b932474d14" /><Relationship Type="http://schemas.openxmlformats.org/officeDocument/2006/relationships/notesMaster" Target="/ppt/notesMasters/notesMaster1.xml" Id="Rc3533ac63b754414" /><Relationship Type="http://schemas.openxmlformats.org/officeDocument/2006/relationships/presProps" Target="/ppt/presProps.xml" Id="R6b43333b527d4cfb" /><Relationship Type="http://schemas.openxmlformats.org/officeDocument/2006/relationships/tableStyles" Target="/ppt/tableStyles.xml" Id="R08a38c29ebde4ee5" /><Relationship Type="http://schemas.openxmlformats.org/officeDocument/2006/relationships/slide" Target="/ppt/slides/slide1.xml" Id="Rd2019e750adf41f5" /><Relationship Type="http://schemas.openxmlformats.org/officeDocument/2006/relationships/slide" Target="/ppt/slides/slide2.xml" Id="R39f9062b10bc4162" /><Relationship Type="http://schemas.openxmlformats.org/officeDocument/2006/relationships/slide" Target="/ppt/slides/slide3.xml" Id="R2edd14e088db4d6f" /><Relationship Type="http://schemas.openxmlformats.org/officeDocument/2006/relationships/slide" Target="/ppt/slides/slide4.xml" Id="R6573e8633c6b46aa" /><Relationship Type="http://schemas.openxmlformats.org/officeDocument/2006/relationships/slide" Target="/ppt/slides/slide5.xml" Id="R11dc2ccc85b24a37" /><Relationship Type="http://schemas.openxmlformats.org/officeDocument/2006/relationships/slide" Target="/ppt/slides/slide6.xml" Id="Ra05f0ee85c704204" /><Relationship Type="http://schemas.openxmlformats.org/officeDocument/2006/relationships/slide" Target="/ppt/slides/slide7.xml" Id="Rda700f730cf44997" /><Relationship Type="http://schemas.openxmlformats.org/officeDocument/2006/relationships/slide" Target="/ppt/slides/slide8.xml" Id="R6f5ba3ac23504db5" /><Relationship Type="http://schemas.openxmlformats.org/officeDocument/2006/relationships/slide" Target="/ppt/slides/slide9.xml" Id="Rb88dc0a52e1e450a" /><Relationship Type="http://schemas.openxmlformats.org/officeDocument/2006/relationships/slide" Target="/ppt/slides/slide10.xml" Id="R66f367f8b1784023" /><Relationship Type="http://schemas.openxmlformats.org/officeDocument/2006/relationships/slide" Target="/ppt/slides/slide11.xml" Id="Rd325557653e844de" /><Relationship Type="http://schemas.openxmlformats.org/officeDocument/2006/relationships/slide" Target="/ppt/slides/slide12.xml" Id="R81934398550b490e" /><Relationship Type="http://schemas.openxmlformats.org/officeDocument/2006/relationships/slide" Target="/ppt/slides/slide13.xml" Id="Rb158d3249347468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2c8dfa0cd8240a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50879dc8c514cc7" /><Relationship Type="http://schemas.openxmlformats.org/officeDocument/2006/relationships/notesMaster" Target="/ppt/notesMasters/notesMaster1.xml" Id="R27c1fadc35d74a5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21379125faa4b57" /><Relationship Type="http://schemas.openxmlformats.org/officeDocument/2006/relationships/notesMaster" Target="/ppt/notesMasters/notesMaster1.xml" Id="R044d866d10744c2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0d570b213ca442f" /><Relationship Type="http://schemas.openxmlformats.org/officeDocument/2006/relationships/notesMaster" Target="/ppt/notesMasters/notesMaster1.xml" Id="Rf56238b391e54e5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324a804f8694fd1" /><Relationship Type="http://schemas.openxmlformats.org/officeDocument/2006/relationships/notesMaster" Target="/ppt/notesMasters/notesMaster1.xml" Id="Rd00ba75561524bd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0120c5ae91348d6" /><Relationship Type="http://schemas.openxmlformats.org/officeDocument/2006/relationships/notesMaster" Target="/ppt/notesMasters/notesMaster1.xml" Id="R2d0497ceda32409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1018700eaa446bd" /><Relationship Type="http://schemas.openxmlformats.org/officeDocument/2006/relationships/notesMaster" Target="/ppt/notesMasters/notesMaster1.xml" Id="Rb07874d10f9e4f2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1cbf97569634a96" /><Relationship Type="http://schemas.openxmlformats.org/officeDocument/2006/relationships/notesMaster" Target="/ppt/notesMasters/notesMaster1.xml" Id="Rb0126f6797f748d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fd21c5fba1d424b" /><Relationship Type="http://schemas.openxmlformats.org/officeDocument/2006/relationships/notesMaster" Target="/ppt/notesMasters/notesMaster1.xml" Id="R6eb7d79751df4ca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f6f265391ed4875" /><Relationship Type="http://schemas.openxmlformats.org/officeDocument/2006/relationships/notesMaster" Target="/ppt/notesMasters/notesMaster1.xml" Id="R9d83f2f88f2b472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7402b726c7848f2" /><Relationship Type="http://schemas.openxmlformats.org/officeDocument/2006/relationships/notesMaster" Target="/ppt/notesMasters/notesMaster1.xml" Id="R831110ae3afe4e7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70cdfd03af24931" /><Relationship Type="http://schemas.openxmlformats.org/officeDocument/2006/relationships/notesMaster" Target="/ppt/notesMasters/notesMaster1.xml" Id="Raa58b9f390bf4f8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1bbacc01dd24725" /><Relationship Type="http://schemas.openxmlformats.org/officeDocument/2006/relationships/notesMaster" Target="/ppt/notesMasters/notesMaster1.xml" Id="R4ea3e910252e454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eaf3274385c4aae" /><Relationship Type="http://schemas.openxmlformats.org/officeDocument/2006/relationships/notesMaster" Target="/ppt/notesMasters/notesMaster1.xml" Id="R79c331016f4d4e5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b9d164b136d40c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02a4664d3cf46d6" /><Relationship Type="http://schemas.openxmlformats.org/officeDocument/2006/relationships/slideLayout" Target="/ppt/slideLayouts/slideLayout1.xml" Id="R197e243d21bf416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97e243d21bf416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2ea562bece4f32" /><Relationship Type="http://schemas.openxmlformats.org/officeDocument/2006/relationships/image" Target="/ppt/media/image.bin" Id="R3dac758ffc524b70" /><Relationship Type="http://schemas.openxmlformats.org/officeDocument/2006/relationships/notesSlide" Target="/ppt/notesSlides/notesSlide1.xml" Id="Rad56ce5e981b49a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5edffa927447b5" /><Relationship Type="http://schemas.openxmlformats.org/officeDocument/2006/relationships/notesSlide" Target="/ppt/notesSlides/notesSlide2.xml" Id="R93699b3f4f064a3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b1f567b97e4be2" /><Relationship Type="http://schemas.openxmlformats.org/officeDocument/2006/relationships/notesSlide" Target="/ppt/notesSlides/notesSlide3.xml" Id="Ra64cf344ebb241c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29b5682d014d99" /><Relationship Type="http://schemas.openxmlformats.org/officeDocument/2006/relationships/notesSlide" Target="/ppt/notesSlides/notesSlide4.xml" Id="R432cbaff6e9f464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18332f45974069" /><Relationship Type="http://schemas.openxmlformats.org/officeDocument/2006/relationships/image" Target="/ppt/media/image2.bin" Id="Rbce5eddd5c484e5c" /><Relationship Type="http://schemas.openxmlformats.org/officeDocument/2006/relationships/notesSlide" Target="/ppt/notesSlides/notesSlide5.xml" Id="R4380b6aab8cb44c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e6135d38b44a27" /><Relationship Type="http://schemas.openxmlformats.org/officeDocument/2006/relationships/image" Target="/ppt/media/image3.bin" Id="Rbce3f23a8e5b4498" /><Relationship Type="http://schemas.openxmlformats.org/officeDocument/2006/relationships/notesSlide" Target="/ppt/notesSlides/notesSlide6.xml" Id="R99beef0ef538460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6daceaacf3489b" /><Relationship Type="http://schemas.openxmlformats.org/officeDocument/2006/relationships/notesSlide" Target="/ppt/notesSlides/notesSlide7.xml" Id="Ra0f390ec90aa445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9ba6c6477544a6" /><Relationship Type="http://schemas.openxmlformats.org/officeDocument/2006/relationships/image" Target="/ppt/media/image4.bin" Id="Ra5479a8026374740" /><Relationship Type="http://schemas.openxmlformats.org/officeDocument/2006/relationships/notesSlide" Target="/ppt/notesSlides/notesSlide8.xml" Id="R962fe58634a54b3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7ebef7ddb24dc6" /><Relationship Type="http://schemas.openxmlformats.org/officeDocument/2006/relationships/notesSlide" Target="/ppt/notesSlides/notesSlide9.xml" Id="R81ecea9d4d0e401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3abd0615ec4c98" /><Relationship Type="http://schemas.openxmlformats.org/officeDocument/2006/relationships/notesSlide" Target="/ppt/notesSlides/notesSlide10.xml" Id="R66eb8ca3490e46b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c9afb6f4084e26" /><Relationship Type="http://schemas.openxmlformats.org/officeDocument/2006/relationships/notesSlide" Target="/ppt/notesSlides/notesSlide11.xml" Id="R5578091cd10446c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3e41f7e77a43c7" /><Relationship Type="http://schemas.openxmlformats.org/officeDocument/2006/relationships/notesSlide" Target="/ppt/notesSlides/notesSlide12.xml" Id="R1aae0a13dcd9460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fa0df5f8b74f38" /><Relationship Type="http://schemas.openxmlformats.org/officeDocument/2006/relationships/notesSlide" Target="/ppt/notesSlides/notesSlide13.xml" Id="Rcff95746209740f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61209F7-4AE2-4E65-B212-9DC9666F2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DF1FF6-5A6B-4D03-A6CB-57B9100E8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70C686-CBE7-4772-B767-36DD96275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66AC3D-AC2F-4A42-8D60-21BA7D619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7C02E6-99DB-4B50-AAD7-14542CEB7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Normal Lip and Palate, Part by Part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D1927A-25FA-42FE-BFBF-4FBC2433E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are the parts of a normal lip and palate, and what is the roof of the mouth actually doing?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A9581B-979A-4C6D-A9C6-C4E36E70E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Anatomy becomes useful when each structure is tied to the job it performs.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ac758ffc524b7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69044047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23CCAAB-E5E4-4F27-922F-15840C8CF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7F91DE-C4C0-485C-885A-AF25B20BA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3B64C1-DDF5-4E99-BD7B-F8CD7D965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0F928B-4BDC-4E67-8CD7-4857B0019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3ABB73-ED69-41F8-9043-F4D79E120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90B691-100B-4E0E-A114-FD95BC5AB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2A777B-A65D-4073-B063-1D8B7E860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F9E1BEC-DAAE-4B2E-930C-81C5C025C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strongest genetic story is multifactorial and evidence-bounded: IRF6 explains a pathway, not a proven individual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265C33B-F78F-421F-8563-013CAD0C3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92966416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AF95F8-E005-4733-A18B-03CA89061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A580BAE-E61C-4880-9472-2D57FE866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6AF456-3770-4072-8C81-1429A6A4B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6C0463-59E7-4725-9094-535D04F27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303BB7-27AD-45B1-98EA-21A5C5960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B7D6990-AC04-4C74-BC04-38A895299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D8B470-C868-4EAF-BA1E-4A1C4D23B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330A5C2-13A8-4CCD-B651-83480700B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231532-1497-40B5-A4D5-AD1502F3F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CB3B8D9-30A6-4557-BF81-CC214E933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E0B3D50-9FEB-4A81-9A19-A88C89B5E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782BE95-7C08-460E-9E32-C73DE8348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E6D5ED9-928A-41F0-A13E-3BB41E9B2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88D5E4-7F30-4759-888E-5BCD7CDC8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2A798B5-1719-41ED-9BD3-B7A190195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38320283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8E6CE97-5A90-4CDC-A07B-377134BAD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1A7500-7E27-4151-A9AA-4583F4BF4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C91E62-EB9F-43AA-8073-C22AEE770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0702FD-9A6E-47EF-B5DC-529FF93DE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03FAF1-F154-46FD-8135-2E6A3C236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618C7B-887A-4AFF-9133-311640706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Anatomy becomes useful when each structure is tied to the job it performs.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687250F-396A-4FC8-9125-D77EDED68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BDF166A-CFD7-49F7-9C86-7B37D1BEC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113581A-4C17-4C55-A781-805424669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B38CB1F-3C3A-4100-B448-9B381A05F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A3AFC8E-1455-4F58-8A01-41A1E7FF8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851893-B5C9-4ABE-81A4-F8E2C2FED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A0DE7A3-001E-4F5A-8642-1F1927447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2107D0F-F051-408D-9AB5-17568F67E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D28BBE9-5B97-4285-A19C-1CB64FCD8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6483821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E3DA0E4-6F79-434E-A58D-7B790EF3B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B9D7C9-8E8B-4753-9EBF-E5F8EEC49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D1BD59-1968-4CBA-BD73-523B3B231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7E1A08-D4FB-4560-A373-C744F2C2CC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276175-5DFA-440E-BA97-EBDDF1AB2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E8A7F2-E6AE-4277-830A-638E95CF3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ce5eddd5c484e5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48686479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4793D59-5358-40E2-A77E-D51E11392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9DC9A0-2EFA-4E99-8BF5-8B8189109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DC9BDF-FAED-475C-BA61-0F253F95B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CDBA0E-2BB8-4718-9827-D4B98F7AD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77F743-7998-48CC-BFDF-CC3E7AB64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C07E8D-AD07-47DE-BD88-3F5822648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two-room house needs a complete ceiling and floor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ce3f23a8e5b449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08275B-1C94-4AD0-8449-EAFC161FF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36189A-492D-495B-9A41-244DB8736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E895B46-5C54-4286-833E-B98252EA4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surfaces create two separate spaces?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DF08C2-E34A-407D-921B-77C735EE4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36D7968-3E7F-46CB-A5AD-A00BF0E8A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47E0684-BE56-4651-AA34-8CBB79E11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changes if the barrier has a gap?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CA88A00-3562-4AA1-8F11-AE5F293AB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FC152E-6CBB-4B58-BB67-E1A12B74F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0855BC3-DA93-40CA-B251-5D5239FF1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part must stay rigid and which part must move?</a:t>
            </a:r>
          </a:p>
        </p:txBody>
      </p:sp>
    </p:spTree>
    <p:extLst>
      <p:ext uri="{BB962C8B-B14F-4D97-AF65-F5344CB8AC3E}">
        <p14:creationId xmlns:p14="http://schemas.microsoft.com/office/powerpoint/2010/main" val="179659799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3B0AC17-F48F-4602-8207-258051A85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5F2C34-3368-40B8-AF69-FCFDFAF0B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656BC1-1418-4E0B-8512-27405694B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20C850-6B04-4FC6-B9BD-7C8FFEC95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708E0F-3763-4390-86B7-FFDC05C79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906411-2B46-451B-875B-5B8B42CD6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68EDAD-1F94-495F-A9A8-7EDD9F484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5F01DA-B8A8-436C-BC51-A7FA5FB85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7B39CA1-C3FD-4E6B-88AF-C5FACBD78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structure and its boundary.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C7D4EEE-8F12-433F-9E44-621A11F79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57A5DD-D873-421D-BF21-F0FEDE3AC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FCF9286-1204-44D1-8B70-DEC0CE84E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Tie each part to a function.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DE23ABA-2D60-4F29-89D8-582BDCE34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6F80506-4E5C-4E56-A193-64BAA4334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A18BCE1-EF6A-4A21-A365-6629B198F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working barrier can include rigid and movable regions.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108BEB8-2EA9-452A-A2A4-CCAC8C154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The palate is living tissue with muscles, nerves, vessels, and growth. It is not a building floor.</a:t>
            </a:r>
          </a:p>
        </p:txBody>
      </p:sp>
    </p:spTree>
    <p:extLst>
      <p:ext uri="{BB962C8B-B14F-4D97-AF65-F5344CB8AC3E}">
        <p14:creationId xmlns:p14="http://schemas.microsoft.com/office/powerpoint/2010/main" val="201405596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8AC0BC7-7EF2-45A6-86D3-4BE89082B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A6FAC0-7584-416D-8AE1-B7DA4F460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A11855-8BFA-48F6-911F-7DA940349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4DB1CE-8B27-4F68-B163-ACCD93BF0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313471-84E5-4B09-B934-15F1DEAF6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normal lip, primary palate, and secondary palate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E1358F5-5162-4891-9472-CBF90F1BD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479a802637474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7A72EE6-6F20-4DB7-8F70-3EA40CBC6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1B1341E-2A12-4C90-8003-CB2C45D4A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35C23A-F0AE-48E0-A618-9E8710E7F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incisive foramen separates the primary palate in front from the secondary palate behind.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509CB06-22EF-4E2F-9AC6-9F2F527FB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7F92E9-DAD7-42C0-85DD-7FBF5CCAC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BA0063-8F24-451C-B871-6947BDAF8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hard palate is bony and the soft palate is muscular.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DAAE6BD-D299-4B10-B726-8B8838D71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F85CC66-773A-4FA3-8A00-1C037A77F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C183451-ECD3-4270-98D4-A86CE3DC2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composite file describes an opening from the lip through the palate.</a:t>
            </a:r>
          </a:p>
        </p:txBody>
      </p:sp>
    </p:spTree>
    <p:extLst>
      <p:ext uri="{BB962C8B-B14F-4D97-AF65-F5344CB8AC3E}">
        <p14:creationId xmlns:p14="http://schemas.microsoft.com/office/powerpoint/2010/main" val="206221921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D3E8181-1160-4016-8416-BAA69B3F8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A94294-6BD0-4D77-97AB-B9B2CF5D0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580094-CF44-4475-999D-B492404B5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1D88B8-6DD0-40BF-95E8-E8B435A61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8BCFDA-8658-4025-82FD-EB3E4B90A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284B99-30F5-4AFE-9F7A-9E6EB164B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59EF187-58D8-4C1A-B694-123072A24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25A6FB-1A3D-4967-B98C-178B8A0CC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Two rooms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C6627A1-0518-454C-9BFA-CFC6C4C32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13E569D-EBCF-44E4-9F89-D74D00DF8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294289C-A091-4FBB-92DD-33878E338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Oral and nasal cavities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2ACADD3-E52A-42A2-B658-64AD3005F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AE3F5E-BB92-426C-ACBF-76EEC59B1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Rigid floor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1F174B7-6A71-4FEA-803E-002508B5B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2166100-F7A8-419A-BC01-D15A122C4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E34787D-652E-4D0F-8887-DACC83197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Hard palate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15360D8-E01D-44F6-B7C4-C7D178835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7FBA98E-A2F8-45A8-A98B-8258C4C9F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Movable hatch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C48A482-B07F-4874-B8A5-26D9C5C7D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088C295-1E11-4943-B516-413351DA5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52C765A-E30A-4B60-AB7C-70A751414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Soft palate and velum</a:t>
            </a:r>
          </a:p>
        </p:txBody>
      </p:sp>
    </p:spTree>
    <p:extLst>
      <p:ext uri="{BB962C8B-B14F-4D97-AF65-F5344CB8AC3E}">
        <p14:creationId xmlns:p14="http://schemas.microsoft.com/office/powerpoint/2010/main" val="14349826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5C0D010-984E-47C8-A0B8-C02BA62AA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5EFB18-B5E6-45D8-9F24-B3164E2E4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C083B1-4ACF-492B-9964-50C8A0395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EFF23D-3D59-4A23-8D4D-80F9D31AF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0131F6-37C4-4AE5-95F6-E77EAFA4C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0DB287-1127-4CEF-8A89-101C3FB12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pediatric anatomist orienting the cleft team.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D5BEB0A-8A0F-49CC-BFE3-51F64EFD0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DEAE6E-B94B-4617-8182-352B719F4B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trainee labels the palate as one flat bone and…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B4CAF86-3CD3-47E2-A9CC-43896AF99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1518BFE-8E89-4EA0-AD0E-2D902D381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374699C-E0E8-461A-9046-8A2BD63EF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Correct the map to include primary palate…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F4216CF-428F-45F2-B569-EBB964D2B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0441C3-C970-4A28-BD36-2BFDFC6F1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9B49C81-5962-4470-919D-D4487FA09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one label because every palate part…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8D97EC3-5C90-435A-99F6-2CA3AE850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3CD0C45-64D0-4590-B748-004BB87CF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953ACBF-60C4-44D4-99F7-13DF8A820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Skip the normal map and start with…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2FE0B60-270B-4419-9170-8BEA8D808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anatomy correction and cite the landmark…</a:t>
            </a:r>
          </a:p>
        </p:txBody>
      </p:sp>
    </p:spTree>
    <p:extLst>
      <p:ext uri="{BB962C8B-B14F-4D97-AF65-F5344CB8AC3E}">
        <p14:creationId xmlns:p14="http://schemas.microsoft.com/office/powerpoint/2010/main" val="52151932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6BC62DF-04D3-427C-8ABC-33393F2BE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18683D-3C35-4D17-B907-7AE826D4A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54166A-FC51-49E8-BB75-EEB2BDB43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0FB693-C760-495F-81C9-1670172BC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72BD2B-0E49-417D-99FD-771D6EBEF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32DDC35-FF8D-42C1-AB47-3C1F0599F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D5117DB-7F8C-4543-B7D1-A37963A89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C7855C0-849F-4ABE-B7BF-F1A07E2E6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Correct the map to include primary palate, hard palate, soft palate, and two cavities.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150C04A-3EDC-4237-8DB7-38A6811F9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D733523-77B4-4033-B746-30B8CC7AB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26D4F17-A58F-478B-A733-82E16C3D8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ANA01-E1 + ANA01-E2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F170EB-E4E2-48AD-8046-7B81348C2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F5D8A3F-ADB0-45F4-8327-F7A82A4C7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A772570-F879-47C3-9F72-00F85F14B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map normal structures and the barrier function. You may not classify Mateo's cleft until its full extent is supplied.</a:t>
            </a:r>
          </a:p>
        </p:txBody>
      </p:sp>
    </p:spTree>
    <p:extLst>
      <p:ext uri="{BB962C8B-B14F-4D97-AF65-F5344CB8AC3E}">
        <p14:creationId xmlns:p14="http://schemas.microsoft.com/office/powerpoint/2010/main" val="184881790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8EBE347-D8DC-428E-9B31-C72578F28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E0B5F7-4822-4463-9812-32BAD27FA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4F5C16-403F-4CD5-9463-F95DCCC1F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0065E2-B21A-4CFD-AB09-21B4A8588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7F23C2-20DB-4191-9F31-A0E10F33B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4D6164-F6A3-4DD6-95F2-10980DC91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2E05BFD-902C-49CE-AE20-4CB60F8B6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6C157BD-94C8-4C07-ABAF-7E036EF54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Anatomy becomes useful when each structure is tied to the job it performs.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2686C7-D6A3-4FF0-8A90-635E432CA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8292867-26C7-4345-A989-F012CDBA9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7675A1-14E7-4834-BE28-CE4B83330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have a clean map of the normal lip and palate. But a lip and a palate are…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493BDDB-1D70-4B3D-9417-E6D77CC17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88266137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8D3A481-CC50-4CC0-8761-0D9A698B8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2EC2EE-5C7F-4397-A674-97AB2E23B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CB7543-93AC-4715-977F-7BAC49AB1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F052BC-EBE9-450A-B3B0-7B178B06F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78182D-287D-438D-9AF3-89322D03F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0BD26F-E8B9-460F-9F5B-7705B81E5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984CEEA-D588-4C59-A889-B6350EF28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MedlinePlus: Cleft lip and palate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6FD8BB-1DB4-412F-B60C-76879AE64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37AEFA-67F0-45DC-9AA2-C9B3F3ED9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C3BA08-A5EA-4A8B-B78A-CCE4C5786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Anatomy of the head and neck; structure and function • How facial structures form and fuse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27E1B75-F517-4BFB-A186-1948D491F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58A7A33-C64A-4B77-8AF7-65EB5200B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C3D41E-6FE4-421B-A982-CE6C4C89A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35442869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2026-07-11T03:27:35.0050000Z</dcterms:created>
  <dcterms:modified xsi:type="dcterms:W3CDTF">2026-07-11T03:27:35.0050000Z</dcterms:modified>
</coreProperties>
</file>