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ca5a459080b47c2" /><Relationship Type="http://schemas.openxmlformats.org/officeDocument/2006/relationships/extended-properties" Target="/docProps/app.xml" Id="R506dd16884e046f1" /><Relationship Type="http://schemas.openxmlformats.org/officeDocument/2006/relationships/officeDocument" Target="/ppt/presentation.xml" Id="Rd047520e2fe3410b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da5bf998912d412e"/>
  </p:sldMasterIdLst>
  <p:notesMasterIdLst>
    <p:notesMasterId xmlns:r="http://schemas.openxmlformats.org/officeDocument/2006/relationships" r:id="R07f2026a6acd4f0c"/>
  </p:notesMasterIdLst>
  <p:sldIdLst>
    <p:sldId xmlns:r="http://schemas.openxmlformats.org/officeDocument/2006/relationships" id="256" r:id="R6300b51441354dc1"/>
    <p:sldId xmlns:r="http://schemas.openxmlformats.org/officeDocument/2006/relationships" id="257" r:id="Red10b5b529d44d26"/>
    <p:sldId xmlns:r="http://schemas.openxmlformats.org/officeDocument/2006/relationships" id="258" r:id="R9fa7149aab6041de"/>
    <p:sldId xmlns:r="http://schemas.openxmlformats.org/officeDocument/2006/relationships" id="259" r:id="Reb96223243574e8b"/>
    <p:sldId xmlns:r="http://schemas.openxmlformats.org/officeDocument/2006/relationships" id="260" r:id="Rc9bd015b1c9c4edd"/>
    <p:sldId xmlns:r="http://schemas.openxmlformats.org/officeDocument/2006/relationships" id="261" r:id="Rcb579d898ff247db"/>
    <p:sldId xmlns:r="http://schemas.openxmlformats.org/officeDocument/2006/relationships" id="262" r:id="Rf2a149eade454844"/>
    <p:sldId xmlns:r="http://schemas.openxmlformats.org/officeDocument/2006/relationships" id="263" r:id="R51fe893d85174da4"/>
    <p:sldId xmlns:r="http://schemas.openxmlformats.org/officeDocument/2006/relationships" id="264" r:id="R704349f7c5854f42"/>
    <p:sldId xmlns:r="http://schemas.openxmlformats.org/officeDocument/2006/relationships" id="265" r:id="Rfc8ee40db3f547b5"/>
    <p:sldId xmlns:r="http://schemas.openxmlformats.org/officeDocument/2006/relationships" id="266" r:id="R507b12aa883743cb"/>
    <p:sldId xmlns:r="http://schemas.openxmlformats.org/officeDocument/2006/relationships" id="267" r:id="R47881602386a4865"/>
    <p:sldId xmlns:r="http://schemas.openxmlformats.org/officeDocument/2006/relationships" id="268" r:id="Ref471e929a354921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398389bf93f1473e" /><Relationship Type="http://schemas.openxmlformats.org/officeDocument/2006/relationships/slideMaster" Target="/ppt/slideMasters/slideMaster1.xml" Id="Rda5bf998912d412e" /><Relationship Type="http://schemas.openxmlformats.org/officeDocument/2006/relationships/notesMaster" Target="/ppt/notesMasters/notesMaster1.xml" Id="R07f2026a6acd4f0c" /><Relationship Type="http://schemas.openxmlformats.org/officeDocument/2006/relationships/presProps" Target="/ppt/presProps.xml" Id="R8aebe8aa0fa74fee" /><Relationship Type="http://schemas.openxmlformats.org/officeDocument/2006/relationships/tableStyles" Target="/ppt/tableStyles.xml" Id="R43f9bfe2fe8e4ad2" /><Relationship Type="http://schemas.openxmlformats.org/officeDocument/2006/relationships/slide" Target="/ppt/slides/slide1.xml" Id="R6300b51441354dc1" /><Relationship Type="http://schemas.openxmlformats.org/officeDocument/2006/relationships/slide" Target="/ppt/slides/slide2.xml" Id="Red10b5b529d44d26" /><Relationship Type="http://schemas.openxmlformats.org/officeDocument/2006/relationships/slide" Target="/ppt/slides/slide3.xml" Id="R9fa7149aab6041de" /><Relationship Type="http://schemas.openxmlformats.org/officeDocument/2006/relationships/slide" Target="/ppt/slides/slide4.xml" Id="Reb96223243574e8b" /><Relationship Type="http://schemas.openxmlformats.org/officeDocument/2006/relationships/slide" Target="/ppt/slides/slide5.xml" Id="Rc9bd015b1c9c4edd" /><Relationship Type="http://schemas.openxmlformats.org/officeDocument/2006/relationships/slide" Target="/ppt/slides/slide6.xml" Id="Rcb579d898ff247db" /><Relationship Type="http://schemas.openxmlformats.org/officeDocument/2006/relationships/slide" Target="/ppt/slides/slide7.xml" Id="Rf2a149eade454844" /><Relationship Type="http://schemas.openxmlformats.org/officeDocument/2006/relationships/slide" Target="/ppt/slides/slide8.xml" Id="R51fe893d85174da4" /><Relationship Type="http://schemas.openxmlformats.org/officeDocument/2006/relationships/slide" Target="/ppt/slides/slide9.xml" Id="R704349f7c5854f42" /><Relationship Type="http://schemas.openxmlformats.org/officeDocument/2006/relationships/slide" Target="/ppt/slides/slide10.xml" Id="Rfc8ee40db3f547b5" /><Relationship Type="http://schemas.openxmlformats.org/officeDocument/2006/relationships/slide" Target="/ppt/slides/slide11.xml" Id="R507b12aa883743cb" /><Relationship Type="http://schemas.openxmlformats.org/officeDocument/2006/relationships/slide" Target="/ppt/slides/slide12.xml" Id="R47881602386a4865" /><Relationship Type="http://schemas.openxmlformats.org/officeDocument/2006/relationships/slide" Target="/ppt/slides/slide13.xml" Id="Ref471e929a354921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edcfb329b10446b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1f9b029e4bfc45b2" /><Relationship Type="http://schemas.openxmlformats.org/officeDocument/2006/relationships/notesMaster" Target="/ppt/notesMasters/notesMaster1.xml" Id="R407b8d192fb8433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52a087ed3654073" /><Relationship Type="http://schemas.openxmlformats.org/officeDocument/2006/relationships/notesMaster" Target="/ppt/notesMasters/notesMaster1.xml" Id="Rfcdcfd54ce2f488d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c5a9bc8af7054852" /><Relationship Type="http://schemas.openxmlformats.org/officeDocument/2006/relationships/notesMaster" Target="/ppt/notesMasters/notesMaster1.xml" Id="R3dbdceffd9554454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2d05ff6954e449d" /><Relationship Type="http://schemas.openxmlformats.org/officeDocument/2006/relationships/notesMaster" Target="/ppt/notesMasters/notesMaster1.xml" Id="Rbd323ee92f5d418a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3928898173714e03" /><Relationship Type="http://schemas.openxmlformats.org/officeDocument/2006/relationships/notesMaster" Target="/ppt/notesMasters/notesMaster1.xml" Id="R4e49ea6119ef487b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dbded53e8794609" /><Relationship Type="http://schemas.openxmlformats.org/officeDocument/2006/relationships/notesMaster" Target="/ppt/notesMasters/notesMaster1.xml" Id="R1b71be77f8d24e7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13dee6f5ea834dcc" /><Relationship Type="http://schemas.openxmlformats.org/officeDocument/2006/relationships/notesMaster" Target="/ppt/notesMasters/notesMaster1.xml" Id="Rc54d06913af04862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0490b99f0604722" /><Relationship Type="http://schemas.openxmlformats.org/officeDocument/2006/relationships/notesMaster" Target="/ppt/notesMasters/notesMaster1.xml" Id="Rcc86c444760e4f2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0c6f31880c024196" /><Relationship Type="http://schemas.openxmlformats.org/officeDocument/2006/relationships/notesMaster" Target="/ppt/notesMasters/notesMaster1.xml" Id="R34749b8acfcd4547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09931fb456ce4554" /><Relationship Type="http://schemas.openxmlformats.org/officeDocument/2006/relationships/notesMaster" Target="/ppt/notesMasters/notesMaster1.xml" Id="R2c2cf194168c48b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8a517fa13e546cf" /><Relationship Type="http://schemas.openxmlformats.org/officeDocument/2006/relationships/notesMaster" Target="/ppt/notesMasters/notesMaster1.xml" Id="R2382b8206a594ed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029ed9db6ba64b08" /><Relationship Type="http://schemas.openxmlformats.org/officeDocument/2006/relationships/notesMaster" Target="/ppt/notesMasters/notesMaster1.xml" Id="Rb3a2192d7b8b4f8b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c7570946b0bb4feb" /><Relationship Type="http://schemas.openxmlformats.org/officeDocument/2006/relationships/notesMaster" Target="/ppt/notesMasters/notesMaster1.xml" Id="Rbd6f63735c52401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8631e0c6a1a14531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c1af0b73ec44903" /><Relationship Type="http://schemas.openxmlformats.org/officeDocument/2006/relationships/slideLayout" Target="/ppt/slideLayouts/slideLayout1.xml" Id="R6df895b28a9c47c7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df895b28a9c47c7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5c3594aa3845a0" /><Relationship Type="http://schemas.openxmlformats.org/officeDocument/2006/relationships/notesSlide" Target="/ppt/notesSlides/notesSlide1.xml" Id="Rc27ad2fe4a0941f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d9cbcf1b25e4729" /><Relationship Type="http://schemas.openxmlformats.org/officeDocument/2006/relationships/notesSlide" Target="/ppt/notesSlides/notesSlide10.xml" Id="Rd016e1a705bf48e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eb5b83306d4b00" /><Relationship Type="http://schemas.openxmlformats.org/officeDocument/2006/relationships/notesSlide" Target="/ppt/notesSlides/notesSlide11.xml" Id="R1b036d5f5450493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a7ac4065284d6d" /><Relationship Type="http://schemas.openxmlformats.org/officeDocument/2006/relationships/notesSlide" Target="/ppt/notesSlides/notesSlide12.xml" Id="R025850cff8a44d2b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d84e7786b647ef" /><Relationship Type="http://schemas.openxmlformats.org/officeDocument/2006/relationships/notesSlide" Target="/ppt/notesSlides/notesSlide13.xml" Id="R971b0a417adc4fdb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ae709f300114829" /><Relationship Type="http://schemas.openxmlformats.org/officeDocument/2006/relationships/notesSlide" Target="/ppt/notesSlides/notesSlide2.xml" Id="R52c03a4fdd17461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e3f4f3324a4b47" /><Relationship Type="http://schemas.openxmlformats.org/officeDocument/2006/relationships/notesSlide" Target="/ppt/notesSlides/notesSlide3.xml" Id="R11dc47db683242c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e6e0cc4d4b7434a" /><Relationship Type="http://schemas.openxmlformats.org/officeDocument/2006/relationships/notesSlide" Target="/ppt/notesSlides/notesSlide4.xml" Id="R250292d7ff2b460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eed230e12e40a2" /><Relationship Type="http://schemas.openxmlformats.org/officeDocument/2006/relationships/image" Target="/ppt/media/image.png" Id="R7c1b9f941bc9459f" /><Relationship Type="http://schemas.openxmlformats.org/officeDocument/2006/relationships/notesSlide" Target="/ppt/notesSlides/notesSlide5.xml" Id="Rbbffb3caf3bf49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0dfe325cd714770" /><Relationship Type="http://schemas.openxmlformats.org/officeDocument/2006/relationships/image" Target="/ppt/media/image2.png" Id="Rec37967105374471" /><Relationship Type="http://schemas.openxmlformats.org/officeDocument/2006/relationships/notesSlide" Target="/ppt/notesSlides/notesSlide6.xml" Id="R3117b1a7f3754fde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7f9c34f15014316" /><Relationship Type="http://schemas.openxmlformats.org/officeDocument/2006/relationships/notesSlide" Target="/ppt/notesSlides/notesSlide7.xml" Id="Radd808b7acf74a0f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8913afdc574958" /><Relationship Type="http://schemas.openxmlformats.org/officeDocument/2006/relationships/image" Target="/ppt/media/image3.png" Id="R7e380ba363f4472a" /><Relationship Type="http://schemas.openxmlformats.org/officeDocument/2006/relationships/notesSlide" Target="/ppt/notesSlides/notesSlide8.xml" Id="R41e5f25903be4b5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a107de2ad93416e" /><Relationship Type="http://schemas.openxmlformats.org/officeDocument/2006/relationships/notesSlide" Target="/ppt/notesSlides/notesSlide9.xml" Id="R09ed58a11ca049b1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A01D6A9-124A-4CED-B6DA-BA2A9E180D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EED404D-AAAB-4B10-9F07-D80B057CB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1FDADA9-837C-4E40-8563-240C65790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51B6944-A90D-4EEC-86C4-C81B2CAF77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FFFFA08-0C3A-438B-87D0-DFF3B1EAD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84BFAE4-7DA0-4CA5-B9C0-BBF3EC0C0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B2CCA99-DDB1-4B5E-9743-F888AE933F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From a Gene Instruction to a Cell Behavior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22874FB-F591-4D19-B716-A883A32178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How can a change in DNA affect a developmental process without changing every cell in the body?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2B475CE-C8DE-45BE-BA2E-EDAC95762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Truths 1 and 4: Gene expression guides developmental decisions, and disrupted regulation can change a process.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29C504A-32EA-447A-B724-96AA5B3C7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Genes do not act alone or act as destiny. Their protein products participate in cell behaviors that must occur in the right place and time.</a:t>
            </a:r>
          </a:p>
        </p:txBody>
      </p:sp>
    </p:spTree>
    <p:extLst>
      <p:ext uri="{BB962C8B-B14F-4D97-AF65-F5344CB8AC3E}">
        <p14:creationId xmlns:p14="http://schemas.microsoft.com/office/powerpoint/2010/main" val="183592624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AE2539B-E360-4189-AF8C-80492CD61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70CA7F6-AD28-4F04-8EF7-6C900B3B47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88E3C8C-C270-420D-B646-82ADB70CEA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C4BBDCA-222B-4633-8BB4-D821A9190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81951BD-063F-4C04-9E2A-6E949288D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A89F251-ABBE-4BE0-A6C5-B60AECC4A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59C9F52-1C04-4457-9219-4BB2AD2CE1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007167B-D14E-4C40-89EA-77A5E06BEC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674BF3B-34F8-4928-B106-557560B20E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BB560C8-E777-47E5-93A9-42D30DFE3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A lab finds an IRF6 variant that changes a protein region. In a cell model, the altered protein cannot support normal periderm behavior. Which claim is supported: A. the variant guarantees a cleft in every person, B. the variant is a plausible mechanism worth testing in developmental models, C. no other evidence is needed?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E86C996-D50B-4163-AB1E-1185B96EC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59549726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DF82CC5-DC70-4D01-B818-CB2756192A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443094D-CCFF-4F7E-A54E-1360AA3AA8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D42CC64-146D-43A0-B4AC-17778AF8B8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408145D-E4E4-4D9A-AC29-A81B55CC34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968CA0B-7952-4C5C-8483-182ED54BD1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C2F48F1-207F-4D80-892D-0E613F5F9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1C639A4-8BB8-47A7-979A-E04C6518A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2B13706-0D3F-4A27-98CF-33BCB102DA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BBC412F-E2A3-4B75-9ABB-F466D5AFB5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E600613-E40E-4E66-BBA7-D9F03AF29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E12F20E-A184-4008-B365-6005EC61B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1DAA6FB-6251-4786-86A2-22643E1322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Choose B. It matches the evidence and preserves uncertainty. Next students compare genes, evidence types, and mechanisms across the research track.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2FC6669-C07B-493C-AF1F-B8B1AAB581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203433367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D1CD082-52CD-4C3D-BFFA-93C6F201B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FD46B08-C9F4-42D1-98CC-13025B4DE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9C6DE4D-9A40-4BB7-ABFF-8AF16DCC2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4AE60A3-F07E-416E-A168-2FC47C9ED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29E5B7A-98DA-414D-9FC7-D787D3DC5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0C7ACAD-E3AA-4FAF-B333-3827A50E3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A6F3E19-A4F1-4309-99AE-63737C5C1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D4785CF-6061-405C-B620-7EF70032B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E1C4427-6D90-423F-BF24-4F6E807DF1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D437D60-091B-4768-96A9-C43E34D44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Explain why a gene is an instruction, not a destiny statement. Use the four truths to summarize how a face develops and how a process can be disrupted.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B0AD8CB-6A1E-49FA-BCBB-5495563147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A92EBEE-B8FD-41AB-BA49-7CEC2F6497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6B70A2C-B8EB-4616-8EC7-38BD78CF3F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unit unlock: Compare multiple genes, evidence types, and mechanisms without losing the developmental story.</a:t>
            </a:r>
          </a:p>
        </p:txBody>
      </p:sp>
    </p:spTree>
    <p:extLst>
      <p:ext uri="{BB962C8B-B14F-4D97-AF65-F5344CB8AC3E}">
        <p14:creationId xmlns:p14="http://schemas.microsoft.com/office/powerpoint/2010/main" val="1450916119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0301495-0285-4CC3-994E-D8DDAFCBF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7546583-E43D-4953-AA26-6545F112C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4B1D267-992D-4F8F-B52F-30A024A6C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D727A4-5305-4426-8E53-EFBE86AE37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98C10A6-3FA1-4014-9061-E24D2FD94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6C21495-8536-4479-A5CC-75EE5F9C9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D1B7E0F-3DE7-4533-AFD7-75F5ABB7F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B3F0821-5F9F-414C-A90D-0B0209127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GenD: trace DNA to RNA to protein and phenotype.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B165A26-728A-4BD7-8B0F-4D4DFE520A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NIDCR. Cleft Lip &amp; Palate. nidcr.nih.gov/health-info/cleft-lip-palate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Jin et al. Gene Regulatory Network from Cranial Neural Crest to Osteoblasts. PMC11072871.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Peters et al. Signals and Switches in Mammalian Neural Crest Differentiation. PMC3552505.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106B584-44DB-4DC0-B05D-0263EF48C4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1441807348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FF8F3A3-679E-4CC9-89D8-9941A9992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9A089C9-F9B3-416D-ACA1-C21BC8E00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83425A9-0184-4A31-8A11-3847046C1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7B6119E-039C-47C9-AD4A-7272C13D53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CA7AD91-8867-40E2-AF68-414A8C14F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6FB0592-FB3A-4169-AA34-A53F9D7A9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2E036C1-C67B-4F64-B1F5-3C695DBC5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E328BEF-0415-40B7-950F-A7B5843F7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DA9400C-55E6-4780-8173-13F5E0B746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Yesterday's takeaway: fusion is an active remodeling process with a narrow window.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919F43E-0E99-4DA3-8A46-19C9030AD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164300295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A6FA33B-8B52-4EE9-9B8D-1A7F2A4F5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9666567-CBB1-4F06-A30D-3C54C568C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4A6BD1F-7FB6-4504-B31B-D0C6D1D07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FC644EF-D972-40AD-9081-A234A7314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B91C361-66C6-429F-9B41-F59BEEF8C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243E588-482D-4BDA-BD40-1194DA6F7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F770ADE-D69F-4039-8CB4-67AA0EDF54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3DBB529-C28A-4E11-9B71-ADBD5822F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F81CEF5-6E41-425F-9985-A4013DB1B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19F09E1-1AE4-4E03-9F74-BE439A666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0010868-F7AE-4003-8C21-A6F4FF31D1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F7FE556-56ED-4AFE-BE82-E9B39D815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DDA0DF3-3523-4F50-8FB9-080074393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7BB0FC2-3F86-483B-8841-B9CC68854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6BB9BE6-AD17-4A2B-A0CD-82CD3ADB1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6FFB08D-709F-4F4B-B98C-DCA69A0233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Truths 1 and 4: Gene expression guides developmental decisions, and disrupted regulation can change a process.</a:t>
            </a:r>
          </a:p>
        </p:txBody>
      </p:sp>
    </p:spTree>
    <p:extLst>
      <p:ext uri="{BB962C8B-B14F-4D97-AF65-F5344CB8AC3E}">
        <p14:creationId xmlns:p14="http://schemas.microsoft.com/office/powerpoint/2010/main" val="755468229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4828139-D3F1-4BE9-9C4E-B9CF278259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5DD6E20-1593-411B-8119-147F1D413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00DEF04-1380-48B7-B550-CF7C9293A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6A1EDAC-90F0-41A9-9806-0ED8E7C9E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F784476-9B14-4FC3-9AB1-D11A4D2101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8380379-DD35-4A8B-A729-F9E26C9AA9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0A1EEC5-8545-4B83-85BD-374A4F28C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8D658CE-44B7-451F-AC94-9F3E3446DC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Genes do not act alone or act as destiny. Their protein products participate in cell behaviors that must occur in the right place and time.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ADFC241-0E02-45D1-BE4C-155A248D5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000375"/>
            <a:ext cx="16002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D42E5C3-3B26-44F1-A06C-434EC38F93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190875"/>
            <a:ext cx="11811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DNA instruction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7212606-756F-427E-8E50-04DEE4209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1462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DA6DD6F-CF30-4E67-97B3-3EC694007B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1825" y="3000375"/>
            <a:ext cx="16002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AC5C2C-7E6C-466A-83FA-BC1CB2496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81375" y="3190875"/>
            <a:ext cx="11811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RNA message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E6C1468-4A76-4DE4-81EB-FB2CAE3457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E70B670-F891-4B99-8B94-968128418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95900" y="3000375"/>
            <a:ext cx="16002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B8E7464-B441-4261-8AFE-D9384234B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05450" y="3190875"/>
            <a:ext cx="11811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Protein tool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A48E1F1-4C58-464B-A59F-1343C14D2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6277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60F983F-48F3-4659-A7D6-E1DA7BEA32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19975" y="3000375"/>
            <a:ext cx="16002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1875218-F740-49CC-BCBD-C0255B304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9525" y="3190875"/>
            <a:ext cx="11811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Cell behavior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4797872-667B-4937-9D56-0565433C7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0D23925-0D64-4722-9E05-CF66E4712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000375"/>
            <a:ext cx="16002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185A9C5-A547-4EAA-AA39-31C3FAE5F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3190875"/>
            <a:ext cx="11811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Developmental outcome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244D890-F401-4F54-B1CA-185B76FC28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Genes do not act alone or act as destiny. Their protein products participate in cell behaviors that must occur in the right place and time.</a:t>
            </a:r>
          </a:p>
        </p:txBody>
      </p:sp>
    </p:spTree>
    <p:extLst>
      <p:ext uri="{BB962C8B-B14F-4D97-AF65-F5344CB8AC3E}">
        <p14:creationId xmlns:p14="http://schemas.microsoft.com/office/powerpoint/2010/main" val="96306967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28234B2-D72C-4694-A55B-CD1FCED4F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1A5B7C9-8E48-4724-AA98-898AFF7F5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6B76600-61B6-4CCD-82CE-58500D9399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D9327DF-F9EB-45AA-A912-239A018604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911750D-75AC-467C-B98E-6B2CFDFA4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C172BEB-7A45-45B2-B568-9619099DF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FC31A6D-CFFC-4E23-95EF-5AE2F4E57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a construction manual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c1b9f941bc9459f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C0C9040-6C47-48DC-8284-7C476AD86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488961298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DBFA577-D436-413C-8191-8B21D4552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88649D9-54DA-4DDE-830F-53856EE8C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A2C04DD-33A5-42B2-BEC9-0874D7679A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0467DBE-79CA-4C61-A606-BED73AC4DF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66FB3D8-7FCD-40BA-9184-C6ACF4C76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1780853-B5CA-4771-8015-1938988E8F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8DFD8A7-4FF9-4448-95B3-72FBB96AF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c37967105374471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63CA54F-5A2C-4F45-A2AA-5144C3F885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has to happen between a manual and a finished tool?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Why would the same manual have different effects at different job sites?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could go wrong even if the manual itself is present?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10E376E-9BFD-49C4-8CDD-08C684F8F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197031875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0F130D5-B1DB-4087-BEDE-503B3C65C0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E6842F0-9E95-4BE6-A7AE-1796AE309C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361EDA7-AE54-414C-AC50-00D963533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131E1A9-EEB9-4182-AD09-B35B6BA20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F0758C8-BF8E-44EA-944F-0C27239000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34D476F-9110-4861-B2E6-18CE25E54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E05461E-0D92-415A-B33E-A7A91C093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0CF6E70-643A-4D4F-827C-4E5A36FE3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An instruction must be read and converted into a working tool.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The tool must be used in the right cell, place, and time.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 changed instruction can alter a process without determining every outcome.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9FBDC53-ECA0-4E35-97EF-DEFBD3CEDD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105137220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05BDF1A-5CB1-41A2-9B09-71022DCED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0442A70-63F1-480D-86BE-3868C6E61A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C615817-63B2-4AC8-99CE-15AAD23CF6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7CA2F80-D52E-4E01-8039-406852885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DB374B7-C8C3-423E-9690-6C3902EFD9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1495BF1-A76B-4FF1-9B05-BDCF764A8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1AB18AC-6325-42B6-A29C-0B6314E19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how does an IRF6 variant become a cell-behavior question?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A67C3A5-2ED3-404D-8AB0-BCB833087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IRF6 DNA is transcribed to RNA and translated to a protein that contributes to epithelial and periderm cell behavior.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A variant can alter protein function, but a developmental outcome also depends on cell type, timing, other genes, and environment.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This is why scientists separate a plausible mechanism from a conclusion about a person.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380ba363f4472a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73DBDF3-CD6A-421F-AB41-D2D932499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40403114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5442291-ED76-493B-8557-86CD7F75C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0E4524A-273F-4A35-986C-8B8521112C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6DD34DE-D25D-4FBB-8BCF-EE5220DCD6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AE54CB6-6C88-4146-B642-75D4A8F07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7 | GEND | THE INSTRUCTION CHAIN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B382F46-273E-4D17-BE3E-8C4F42893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15CE64E-7B13-4E31-8FDF-11D49D409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AE7E43E-498A-468D-9800-9B9736ED3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EED1048-CEDA-4007-A31C-64110B62A7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BD24C7A-F5A5-4B10-86C5-B33B0599B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Manual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F8469CA-0FD4-4E10-8D29-79946CD3C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3F3F435-584D-4FB2-B1AE-7B8694432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121AEE6-7AE4-4FA5-BEEA-B43711B1B3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DNA sequence of a gene such as IRF6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B76D158-2AF1-4CF8-861D-3AC881BCC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85665D4-E65A-48EE-A647-CCEAEADAD7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Finished tool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CBF9ABD-BD60-44EF-A019-09CB685BB1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A9580F1-1FC0-4872-88CF-07F03D239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AF6BFD7-32AA-4290-96CB-2B002B543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The IRF6 protein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6A338D3-FD1B-4512-A78D-5AD490100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87BB2E3-4E37-4B3C-BAF5-6802EB637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Correct job site and time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6F2DDF2-2DD4-4219-83D8-AAA25138B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C833A30-C876-4267-84C4-A54679DB0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71459FE-0024-424D-94E0-86E88BE7B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Epithelial cells during a fusion window</a:t>
            </a:r>
          </a:p>
        </p:txBody>
      </p:sp>
    </p:spTree>
    <p:extLst>
      <p:ext uri="{BB962C8B-B14F-4D97-AF65-F5344CB8AC3E}">
        <p14:creationId xmlns:p14="http://schemas.microsoft.com/office/powerpoint/2010/main" val="576489737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2026-07-10T10:36:08.9440000Z</dcterms:created>
  <dcterms:modified xsi:type="dcterms:W3CDTF">2026-07-10T10:36:08.9440000Z</dcterms:modified>
</coreProperties>
</file>